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8" r:id="rId5"/>
    <p:sldId id="283" r:id="rId6"/>
    <p:sldId id="262" r:id="rId7"/>
    <p:sldId id="265" r:id="rId8"/>
    <p:sldId id="277" r:id="rId9"/>
    <p:sldId id="272" r:id="rId10"/>
    <p:sldId id="275" r:id="rId11"/>
    <p:sldId id="284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3" r:id="rId20"/>
    <p:sldId id="274" r:id="rId21"/>
  </p:sldIdLst>
  <p:sldSz cx="18288000" cy="10287000"/>
  <p:notesSz cx="6858000" cy="9144000"/>
  <p:embeddedFontLst>
    <p:embeddedFont>
      <p:font typeface="思源黑体 Bold" panose="02010600030101010101" charset="-122"/>
      <p:regular r:id="rId23"/>
    </p:embeddedFont>
    <p:embeddedFont>
      <p:font typeface="思源黑体 Heavy" panose="02010600030101010101" charset="-122"/>
      <p:regular r:id="rId24"/>
    </p:embeddedFont>
    <p:embeddedFont>
      <p:font typeface="思源黑体 Light" panose="02010600030101010101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  <p:embeddedFont>
      <p:font typeface="Aharoni CLM Bold" panose="02010600030101010101" charset="-79"/>
      <p:regular r:id="rId28"/>
    </p:embeddedFont>
    <p:embeddedFont>
      <p:font typeface="等线" panose="02010600030101010101" pitchFamily="2" charset="-122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154" autoAdjust="0"/>
  </p:normalViewPr>
  <p:slideViewPr>
    <p:cSldViewPr>
      <p:cViewPr varScale="1">
        <p:scale>
          <a:sx n="56" d="100"/>
          <a:sy n="56" d="100"/>
        </p:scale>
        <p:origin x="106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FF3E6-42F7-4F0F-B39F-0685B051582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223F0-E800-47F9-B2FD-0C6EB840D5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39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本模板基于</a:t>
            </a:r>
            <a:r>
              <a:rPr lang="en-US" altLang="zh-CN" dirty="0"/>
              <a:t>Canva——</a:t>
            </a:r>
            <a:r>
              <a:rPr lang="zh-CN" altLang="en-US" dirty="0"/>
              <a:t>蓝白色理工科课堂汇报展示大标题校园分享中文演示文稿修改而成</a:t>
            </a:r>
            <a:endParaRPr lang="en-US" altLang="zh-CN" dirty="0"/>
          </a:p>
          <a:p>
            <a:r>
              <a:rPr lang="zh-CN" altLang="en-US" dirty="0"/>
              <a:t>制作人：</a:t>
            </a:r>
            <a:r>
              <a:rPr lang="en-US" altLang="zh-CN" dirty="0"/>
              <a:t>71122110-</a:t>
            </a:r>
            <a:r>
              <a:rPr lang="zh-CN" altLang="en-US" dirty="0"/>
              <a:t>刘孟玄</a:t>
            </a:r>
            <a:endParaRPr lang="en-US" altLang="zh-CN" dirty="0"/>
          </a:p>
          <a:p>
            <a:r>
              <a:rPr lang="zh-CN" altLang="en-US" dirty="0"/>
              <a:t>制作日期：</a:t>
            </a:r>
            <a:r>
              <a:rPr lang="en-US" altLang="zh-CN" dirty="0"/>
              <a:t>2023/11/24</a:t>
            </a:r>
          </a:p>
          <a:p>
            <a:r>
              <a:rPr lang="zh-CN" altLang="en-US" dirty="0"/>
              <a:t>最新修改日期：</a:t>
            </a:r>
            <a:r>
              <a:rPr lang="en-US" altLang="zh-CN" dirty="0"/>
              <a:t>2024/4/26</a:t>
            </a:r>
          </a:p>
          <a:p>
            <a:r>
              <a:rPr lang="zh-CN" altLang="en-US" dirty="0"/>
              <a:t>仅供东南大学学子学术报告</a:t>
            </a:r>
            <a:r>
              <a:rPr lang="en-US" altLang="zh-CN" dirty="0"/>
              <a:t>/</a:t>
            </a:r>
            <a:r>
              <a:rPr lang="zh-CN" altLang="en-US" dirty="0"/>
              <a:t>日常答辩等情况使用，请勿用于商业盈利</a:t>
            </a:r>
            <a:endParaRPr lang="en-US" altLang="zh-CN" dirty="0"/>
          </a:p>
          <a:p>
            <a:r>
              <a:rPr lang="zh-CN" altLang="en-US" dirty="0"/>
              <a:t>悄咪咪：如果和作者参加同一场答辩还请不要使用本模板（大雾）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23F0-E800-47F9-B2FD-0C6EB840D5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390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23F0-E800-47F9-B2FD-0C6EB840D5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58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"/>
            <a:ext cx="18288000" cy="3309626"/>
            <a:chOff x="0" y="0"/>
            <a:chExt cx="4816593" cy="8716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71671"/>
            </a:xfrm>
            <a:custGeom>
              <a:avLst/>
              <a:gdLst/>
              <a:ahLst/>
              <a:cxnLst/>
              <a:rect l="l" t="t" r="r" b="b"/>
              <a:pathLst>
                <a:path w="4816592" h="871671">
                  <a:moveTo>
                    <a:pt x="0" y="0"/>
                  </a:moveTo>
                  <a:lnTo>
                    <a:pt x="4816592" y="0"/>
                  </a:lnTo>
                  <a:lnTo>
                    <a:pt x="4816592" y="871671"/>
                  </a:lnTo>
                  <a:lnTo>
                    <a:pt x="0" y="871671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1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62064" y="4491368"/>
            <a:ext cx="15763866" cy="131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94"/>
              </a:lnSpc>
            </a:pPr>
            <a:r>
              <a:rPr lang="zh-CN" altLang="en-US" sz="6600" b="1" spc="507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6600" b="1" spc="507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6600" b="1" spc="507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6600" b="1" spc="507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6600" b="1" spc="507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研究与应用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9A6B5B-2020-6C65-A560-C878112F99CE}"/>
              </a:ext>
            </a:extLst>
          </p:cNvPr>
          <p:cNvGrpSpPr/>
          <p:nvPr/>
        </p:nvGrpSpPr>
        <p:grpSpPr>
          <a:xfrm>
            <a:off x="7791428" y="1867189"/>
            <a:ext cx="2705139" cy="2603686"/>
            <a:chOff x="7791428" y="1867189"/>
            <a:chExt cx="2705139" cy="2603686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0818AB65-5803-DE00-A64B-DA1BB845843C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428" y="1867189"/>
              <a:ext cx="2705139" cy="2603686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C594678-4C64-3D41-7AA2-ED4D8D2875E6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00"/>
            <a:stretch/>
          </p:blipFill>
          <p:spPr>
            <a:xfrm>
              <a:off x="7791428" y="3309625"/>
              <a:ext cx="2705139" cy="1161249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B3F50C-CC07-54F6-BA31-7FE06DA8A126}"/>
              </a:ext>
            </a:extLst>
          </p:cNvPr>
          <p:cNvGrpSpPr/>
          <p:nvPr/>
        </p:nvGrpSpPr>
        <p:grpSpPr>
          <a:xfrm>
            <a:off x="4114800" y="7886700"/>
            <a:ext cx="11524576" cy="1496582"/>
            <a:chOff x="4553624" y="7821673"/>
            <a:chExt cx="11524576" cy="1496582"/>
          </a:xfrm>
        </p:grpSpPr>
        <p:grpSp>
          <p:nvGrpSpPr>
            <p:cNvPr id="16" name="Group 16"/>
            <p:cNvGrpSpPr/>
            <p:nvPr/>
          </p:nvGrpSpPr>
          <p:grpSpPr>
            <a:xfrm>
              <a:off x="4553624" y="7821673"/>
              <a:ext cx="3771096" cy="582938"/>
              <a:chOff x="0" y="0"/>
              <a:chExt cx="5028128" cy="777251"/>
            </a:xfrm>
          </p:grpSpPr>
          <p:grpSp>
            <p:nvGrpSpPr>
              <p:cNvPr id="17" name="Group 17"/>
              <p:cNvGrpSpPr/>
              <p:nvPr/>
            </p:nvGrpSpPr>
            <p:grpSpPr>
              <a:xfrm>
                <a:off x="0" y="0"/>
                <a:ext cx="777251" cy="777251"/>
                <a:chOff x="0" y="0"/>
                <a:chExt cx="812800" cy="812800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  <p:sp>
              <p:nvSpPr>
                <p:cNvPr id="19" name="TextBox 19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Freeform 20"/>
              <p:cNvSpPr/>
              <p:nvPr/>
            </p:nvSpPr>
            <p:spPr>
              <a:xfrm>
                <a:off x="142581" y="219024"/>
                <a:ext cx="492089" cy="364603"/>
              </a:xfrm>
              <a:custGeom>
                <a:avLst/>
                <a:gdLst/>
                <a:ahLst/>
                <a:cxnLst/>
                <a:rect l="l" t="t" r="r" b="b"/>
                <a:pathLst>
                  <a:path w="492089" h="364603">
                    <a:moveTo>
                      <a:pt x="0" y="0"/>
                    </a:moveTo>
                    <a:lnTo>
                      <a:pt x="492089" y="0"/>
                    </a:lnTo>
                    <a:lnTo>
                      <a:pt x="492089" y="364603"/>
                    </a:lnTo>
                    <a:lnTo>
                      <a:pt x="0" y="3646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996339" y="118643"/>
                <a:ext cx="4031789" cy="5339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399" b="1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汇报人/</a:t>
                </a:r>
                <a:r>
                  <a:rPr lang="en-US" altLang="zh-CN" sz="2399" b="1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XXX</a:t>
                </a:r>
                <a:endParaRPr lang="en-US" sz="2399" b="1" spc="35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0115681" y="7821673"/>
              <a:ext cx="5962519" cy="582938"/>
              <a:chOff x="0" y="0"/>
              <a:chExt cx="7950025" cy="777251"/>
            </a:xfrm>
          </p:grpSpPr>
          <p:grpSp>
            <p:nvGrpSpPr>
              <p:cNvPr id="23" name="Group 23"/>
              <p:cNvGrpSpPr/>
              <p:nvPr/>
            </p:nvGrpSpPr>
            <p:grpSpPr>
              <a:xfrm>
                <a:off x="0" y="0"/>
                <a:ext cx="777251" cy="777251"/>
                <a:chOff x="0" y="0"/>
                <a:chExt cx="812800" cy="812800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  <p:sp>
              <p:nvSpPr>
                <p:cNvPr id="25" name="TextBox 25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6" name="Freeform 26"/>
              <p:cNvSpPr/>
              <p:nvPr/>
            </p:nvSpPr>
            <p:spPr>
              <a:xfrm>
                <a:off x="229577" y="200533"/>
                <a:ext cx="318097" cy="376184"/>
              </a:xfrm>
              <a:custGeom>
                <a:avLst/>
                <a:gdLst/>
                <a:ahLst/>
                <a:cxnLst/>
                <a:rect l="l" t="t" r="r" b="b"/>
                <a:pathLst>
                  <a:path w="318097" h="376184">
                    <a:moveTo>
                      <a:pt x="0" y="0"/>
                    </a:moveTo>
                    <a:lnTo>
                      <a:pt x="318097" y="0"/>
                    </a:lnTo>
                    <a:lnTo>
                      <a:pt x="318097" y="376185"/>
                    </a:lnTo>
                    <a:lnTo>
                      <a:pt x="0" y="376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996337" y="118643"/>
                <a:ext cx="6953688" cy="53390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  <a:spcBef>
                    <a:spcPct val="0"/>
                  </a:spcBef>
                </a:pPr>
                <a:r>
                  <a:rPr lang="zh-CN" altLang="en-US" sz="2399" b="1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小组成员</a:t>
                </a:r>
                <a:r>
                  <a:rPr lang="en-US" sz="2399" b="1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en-US" altLang="zh-CN" sz="2399" b="1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XXX</a:t>
                </a:r>
                <a:endParaRPr lang="en-US" sz="2399" b="1" spc="35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Group 16">
              <a:extLst>
                <a:ext uri="{FF2B5EF4-FFF2-40B4-BE49-F238E27FC236}">
                  <a16:creationId xmlns:a16="http://schemas.microsoft.com/office/drawing/2014/main" id="{8FEC7061-0DCF-FB1A-A2C9-5CDBCE70247E}"/>
                </a:ext>
              </a:extLst>
            </p:cNvPr>
            <p:cNvGrpSpPr/>
            <p:nvPr/>
          </p:nvGrpSpPr>
          <p:grpSpPr>
            <a:xfrm>
              <a:off x="4553624" y="8735317"/>
              <a:ext cx="3771096" cy="582938"/>
              <a:chOff x="0" y="0"/>
              <a:chExt cx="5028128" cy="777251"/>
            </a:xfrm>
          </p:grpSpPr>
          <p:grpSp>
            <p:nvGrpSpPr>
              <p:cNvPr id="6" name="Group 17">
                <a:extLst>
                  <a:ext uri="{FF2B5EF4-FFF2-40B4-BE49-F238E27FC236}">
                    <a16:creationId xmlns:a16="http://schemas.microsoft.com/office/drawing/2014/main" id="{3117474C-2E25-21C2-F5AC-0D29336F0C7A}"/>
                  </a:ext>
                </a:extLst>
              </p:cNvPr>
              <p:cNvGrpSpPr/>
              <p:nvPr/>
            </p:nvGrpSpPr>
            <p:grpSpPr>
              <a:xfrm>
                <a:off x="0" y="0"/>
                <a:ext cx="777251" cy="777251"/>
                <a:chOff x="0" y="0"/>
                <a:chExt cx="812800" cy="812800"/>
              </a:xfrm>
            </p:grpSpPr>
            <p:sp>
              <p:nvSpPr>
                <p:cNvPr id="9" name="Freeform 18">
                  <a:extLst>
                    <a:ext uri="{FF2B5EF4-FFF2-40B4-BE49-F238E27FC236}">
                      <a16:creationId xmlns:a16="http://schemas.microsoft.com/office/drawing/2014/main" id="{789B6A77-9E94-2F96-5869-AC39B14821D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  <p:sp>
              <p:nvSpPr>
                <p:cNvPr id="10" name="TextBox 19">
                  <a:extLst>
                    <a:ext uri="{FF2B5EF4-FFF2-40B4-BE49-F238E27FC236}">
                      <a16:creationId xmlns:a16="http://schemas.microsoft.com/office/drawing/2014/main" id="{60DE9C69-DC3F-9F3F-24D0-300131014491}"/>
                    </a:ext>
                  </a:extLst>
                </p:cNvPr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" name="Freeform 20">
                <a:extLst>
                  <a:ext uri="{FF2B5EF4-FFF2-40B4-BE49-F238E27FC236}">
                    <a16:creationId xmlns:a16="http://schemas.microsoft.com/office/drawing/2014/main" id="{17DC6692-1554-0E37-C3DE-64CD15CD558C}"/>
                  </a:ext>
                </a:extLst>
              </p:cNvPr>
              <p:cNvSpPr/>
              <p:nvPr/>
            </p:nvSpPr>
            <p:spPr>
              <a:xfrm>
                <a:off x="142581" y="219024"/>
                <a:ext cx="492089" cy="364603"/>
              </a:xfrm>
              <a:custGeom>
                <a:avLst/>
                <a:gdLst/>
                <a:ahLst/>
                <a:cxnLst/>
                <a:rect l="l" t="t" r="r" b="b"/>
                <a:pathLst>
                  <a:path w="492089" h="364603">
                    <a:moveTo>
                      <a:pt x="0" y="0"/>
                    </a:moveTo>
                    <a:lnTo>
                      <a:pt x="492089" y="0"/>
                    </a:lnTo>
                    <a:lnTo>
                      <a:pt x="492089" y="364603"/>
                    </a:lnTo>
                    <a:lnTo>
                      <a:pt x="0" y="3646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" name="TextBox 21">
                <a:extLst>
                  <a:ext uri="{FF2B5EF4-FFF2-40B4-BE49-F238E27FC236}">
                    <a16:creationId xmlns:a16="http://schemas.microsoft.com/office/drawing/2014/main" id="{FEEC4A13-73CC-97C7-2C1A-3E36764221DE}"/>
                  </a:ext>
                </a:extLst>
              </p:cNvPr>
              <p:cNvSpPr txBox="1"/>
              <p:nvPr/>
            </p:nvSpPr>
            <p:spPr>
              <a:xfrm>
                <a:off x="996339" y="118643"/>
                <a:ext cx="4031789" cy="5339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  <a:spcBef>
                    <a:spcPct val="0"/>
                  </a:spcBef>
                </a:pPr>
                <a:r>
                  <a:rPr lang="zh-CN" altLang="en-US" sz="2399" b="1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指导教师</a:t>
                </a:r>
                <a:r>
                  <a:rPr lang="en-US" sz="2399" b="1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en-US" altLang="zh-CN" sz="2399" b="1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XXX</a:t>
                </a:r>
                <a:endParaRPr lang="en-US" sz="2399" b="1" spc="35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718287"/>
            <a:chOff x="0" y="0"/>
            <a:chExt cx="4816593" cy="203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32800"/>
            </a:xfrm>
            <a:custGeom>
              <a:avLst/>
              <a:gdLst/>
              <a:ahLst/>
              <a:cxnLst/>
              <a:rect l="l" t="t" r="r" b="b"/>
              <a:pathLst>
                <a:path w="4816592" h="2032800">
                  <a:moveTo>
                    <a:pt x="0" y="0"/>
                  </a:moveTo>
                  <a:lnTo>
                    <a:pt x="4816592" y="0"/>
                  </a:lnTo>
                  <a:lnTo>
                    <a:pt x="4816592" y="2032800"/>
                  </a:lnTo>
                  <a:lnTo>
                    <a:pt x="0" y="2032800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08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62067" y="5729325"/>
            <a:ext cx="15763866" cy="103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5"/>
              </a:lnSpc>
            </a:pPr>
            <a:r>
              <a:rPr lang="en-US" sz="7359" spc="735" dirty="0" err="1">
                <a:solidFill>
                  <a:srgbClr val="FFFFFF"/>
                </a:solidFill>
                <a:latin typeface="微软雅黑" panose="020B0503020204020204" pitchFamily="34" charset="-122"/>
                <a:ea typeface="思源黑体 Bold"/>
              </a:rPr>
              <a:t>恳请老师批评指正</a:t>
            </a:r>
            <a:endParaRPr lang="en-US" sz="7359" spc="735" dirty="0">
              <a:solidFill>
                <a:srgbClr val="FFFFFF"/>
              </a:solidFill>
              <a:latin typeface="微软雅黑" panose="020B0503020204020204" pitchFamily="34" charset="-122"/>
              <a:ea typeface="思源黑体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62067" y="4041882"/>
            <a:ext cx="15763866" cy="146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94"/>
              </a:lnSpc>
            </a:pPr>
            <a:r>
              <a:rPr lang="en-US" sz="10358" b="1" spc="50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ED620F7-9B32-65C2-AE69-5CEFCB067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83" y="911106"/>
            <a:ext cx="2857630" cy="2857624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4819F53A-B12A-26A4-D84E-4617BD0A0EFA}"/>
              </a:ext>
            </a:extLst>
          </p:cNvPr>
          <p:cNvGrpSpPr/>
          <p:nvPr/>
        </p:nvGrpSpPr>
        <p:grpSpPr>
          <a:xfrm>
            <a:off x="4419600" y="7947029"/>
            <a:ext cx="11524576" cy="1496582"/>
            <a:chOff x="4496343" y="7991439"/>
            <a:chExt cx="11524576" cy="1496582"/>
          </a:xfrm>
        </p:grpSpPr>
        <p:grpSp>
          <p:nvGrpSpPr>
            <p:cNvPr id="5" name="Group 16">
              <a:extLst>
                <a:ext uri="{FF2B5EF4-FFF2-40B4-BE49-F238E27FC236}">
                  <a16:creationId xmlns:a16="http://schemas.microsoft.com/office/drawing/2014/main" id="{CCEDB44E-2D90-97C2-AEA4-EBC68D157CC7}"/>
                </a:ext>
              </a:extLst>
            </p:cNvPr>
            <p:cNvGrpSpPr/>
            <p:nvPr/>
          </p:nvGrpSpPr>
          <p:grpSpPr>
            <a:xfrm>
              <a:off x="4496343" y="7991439"/>
              <a:ext cx="3771096" cy="582938"/>
              <a:chOff x="0" y="0"/>
              <a:chExt cx="5028128" cy="777251"/>
            </a:xfrm>
          </p:grpSpPr>
          <p:grpSp>
            <p:nvGrpSpPr>
              <p:cNvPr id="6" name="Group 17">
                <a:extLst>
                  <a:ext uri="{FF2B5EF4-FFF2-40B4-BE49-F238E27FC236}">
                    <a16:creationId xmlns:a16="http://schemas.microsoft.com/office/drawing/2014/main" id="{A373A68E-7606-DE2B-CE0B-1C833D7B72C0}"/>
                  </a:ext>
                </a:extLst>
              </p:cNvPr>
              <p:cNvGrpSpPr/>
              <p:nvPr/>
            </p:nvGrpSpPr>
            <p:grpSpPr>
              <a:xfrm>
                <a:off x="0" y="0"/>
                <a:ext cx="777251" cy="777251"/>
                <a:chOff x="0" y="0"/>
                <a:chExt cx="812800" cy="812800"/>
              </a:xfrm>
            </p:grpSpPr>
            <p:sp>
              <p:nvSpPr>
                <p:cNvPr id="9" name="Freeform 18">
                  <a:extLst>
                    <a:ext uri="{FF2B5EF4-FFF2-40B4-BE49-F238E27FC236}">
                      <a16:creationId xmlns:a16="http://schemas.microsoft.com/office/drawing/2014/main" id="{EC532E50-8178-326C-AD7A-93C0CD8AD7F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  <p:sp>
              <p:nvSpPr>
                <p:cNvPr id="10" name="TextBox 19">
                  <a:extLst>
                    <a:ext uri="{FF2B5EF4-FFF2-40B4-BE49-F238E27FC236}">
                      <a16:creationId xmlns:a16="http://schemas.microsoft.com/office/drawing/2014/main" id="{31931786-1AC3-FAB6-7155-430DD480771D}"/>
                    </a:ext>
                  </a:extLst>
                </p:cNvPr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" name="Freeform 20">
                <a:extLst>
                  <a:ext uri="{FF2B5EF4-FFF2-40B4-BE49-F238E27FC236}">
                    <a16:creationId xmlns:a16="http://schemas.microsoft.com/office/drawing/2014/main" id="{2FB1391E-F5A8-0E15-75A9-8D1A7B535D60}"/>
                  </a:ext>
                </a:extLst>
              </p:cNvPr>
              <p:cNvSpPr/>
              <p:nvPr/>
            </p:nvSpPr>
            <p:spPr>
              <a:xfrm>
                <a:off x="142581" y="219024"/>
                <a:ext cx="492089" cy="364603"/>
              </a:xfrm>
              <a:custGeom>
                <a:avLst/>
                <a:gdLst/>
                <a:ahLst/>
                <a:cxnLst/>
                <a:rect l="l" t="t" r="r" b="b"/>
                <a:pathLst>
                  <a:path w="492089" h="364603">
                    <a:moveTo>
                      <a:pt x="0" y="0"/>
                    </a:moveTo>
                    <a:lnTo>
                      <a:pt x="492089" y="0"/>
                    </a:lnTo>
                    <a:lnTo>
                      <a:pt x="492089" y="364603"/>
                    </a:lnTo>
                    <a:lnTo>
                      <a:pt x="0" y="3646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" name="TextBox 21">
                <a:extLst>
                  <a:ext uri="{FF2B5EF4-FFF2-40B4-BE49-F238E27FC236}">
                    <a16:creationId xmlns:a16="http://schemas.microsoft.com/office/drawing/2014/main" id="{19CAD846-1567-90F8-824D-1149A8211787}"/>
                  </a:ext>
                </a:extLst>
              </p:cNvPr>
              <p:cNvSpPr txBox="1"/>
              <p:nvPr/>
            </p:nvSpPr>
            <p:spPr>
              <a:xfrm>
                <a:off x="996339" y="118643"/>
                <a:ext cx="4031789" cy="5339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399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汇报人/</a:t>
                </a:r>
                <a:r>
                  <a:rPr lang="en-US" altLang="zh-CN" sz="2399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XXX</a:t>
                </a:r>
                <a:endParaRPr lang="en-US" sz="2399" spc="35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15C1F3B7-9C9F-E776-09F7-DF41C3296D8F}"/>
                </a:ext>
              </a:extLst>
            </p:cNvPr>
            <p:cNvGrpSpPr/>
            <p:nvPr/>
          </p:nvGrpSpPr>
          <p:grpSpPr>
            <a:xfrm>
              <a:off x="10058400" y="7991439"/>
              <a:ext cx="5962519" cy="582938"/>
              <a:chOff x="0" y="0"/>
              <a:chExt cx="7950025" cy="777251"/>
            </a:xfrm>
          </p:grpSpPr>
          <p:grpSp>
            <p:nvGrpSpPr>
              <p:cNvPr id="12" name="Group 23">
                <a:extLst>
                  <a:ext uri="{FF2B5EF4-FFF2-40B4-BE49-F238E27FC236}">
                    <a16:creationId xmlns:a16="http://schemas.microsoft.com/office/drawing/2014/main" id="{7600865E-8AD8-7062-8F64-B14E904F3D6C}"/>
                  </a:ext>
                </a:extLst>
              </p:cNvPr>
              <p:cNvGrpSpPr/>
              <p:nvPr/>
            </p:nvGrpSpPr>
            <p:grpSpPr>
              <a:xfrm>
                <a:off x="0" y="0"/>
                <a:ext cx="777251" cy="777251"/>
                <a:chOff x="0" y="0"/>
                <a:chExt cx="812800" cy="812800"/>
              </a:xfrm>
            </p:grpSpPr>
            <p:sp>
              <p:nvSpPr>
                <p:cNvPr id="15" name="Freeform 24">
                  <a:extLst>
                    <a:ext uri="{FF2B5EF4-FFF2-40B4-BE49-F238E27FC236}">
                      <a16:creationId xmlns:a16="http://schemas.microsoft.com/office/drawing/2014/main" id="{D4EEC3D3-2465-1B47-4D41-51F5AB51565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  <p:sp>
              <p:nvSpPr>
                <p:cNvPr id="31" name="TextBox 25">
                  <a:extLst>
                    <a:ext uri="{FF2B5EF4-FFF2-40B4-BE49-F238E27FC236}">
                      <a16:creationId xmlns:a16="http://schemas.microsoft.com/office/drawing/2014/main" id="{4B602A4E-01BA-FCC0-BDA3-CECF5EBAF017}"/>
                    </a:ext>
                  </a:extLst>
                </p:cNvPr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0C3DBC6F-5766-B34A-C8AF-401EA4A08517}"/>
                  </a:ext>
                </a:extLst>
              </p:cNvPr>
              <p:cNvSpPr/>
              <p:nvPr/>
            </p:nvSpPr>
            <p:spPr>
              <a:xfrm>
                <a:off x="229577" y="200533"/>
                <a:ext cx="318097" cy="376184"/>
              </a:xfrm>
              <a:custGeom>
                <a:avLst/>
                <a:gdLst/>
                <a:ahLst/>
                <a:cxnLst/>
                <a:rect l="l" t="t" r="r" b="b"/>
                <a:pathLst>
                  <a:path w="318097" h="376184">
                    <a:moveTo>
                      <a:pt x="0" y="0"/>
                    </a:moveTo>
                    <a:lnTo>
                      <a:pt x="318097" y="0"/>
                    </a:lnTo>
                    <a:lnTo>
                      <a:pt x="318097" y="376185"/>
                    </a:lnTo>
                    <a:lnTo>
                      <a:pt x="0" y="376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4" name="TextBox 27">
                <a:extLst>
                  <a:ext uri="{FF2B5EF4-FFF2-40B4-BE49-F238E27FC236}">
                    <a16:creationId xmlns:a16="http://schemas.microsoft.com/office/drawing/2014/main" id="{F99A5536-4E27-6B36-8FBF-5E556E7F98CE}"/>
                  </a:ext>
                </a:extLst>
              </p:cNvPr>
              <p:cNvSpPr txBox="1"/>
              <p:nvPr/>
            </p:nvSpPr>
            <p:spPr>
              <a:xfrm>
                <a:off x="996337" y="118643"/>
                <a:ext cx="6953688" cy="53390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  <a:spcBef>
                    <a:spcPct val="0"/>
                  </a:spcBef>
                </a:pPr>
                <a:r>
                  <a:rPr lang="zh-CN" altLang="en-US" sz="2399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小组成员</a:t>
                </a:r>
                <a:r>
                  <a:rPr lang="en-US" sz="2399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en-US" altLang="zh-CN" sz="2399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XXX</a:t>
                </a:r>
                <a:endParaRPr lang="en-US" sz="2399" spc="35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Group 16">
              <a:extLst>
                <a:ext uri="{FF2B5EF4-FFF2-40B4-BE49-F238E27FC236}">
                  <a16:creationId xmlns:a16="http://schemas.microsoft.com/office/drawing/2014/main" id="{734C7CD1-A824-D279-F599-6FBE7C24185D}"/>
                </a:ext>
              </a:extLst>
            </p:cNvPr>
            <p:cNvGrpSpPr/>
            <p:nvPr/>
          </p:nvGrpSpPr>
          <p:grpSpPr>
            <a:xfrm>
              <a:off x="4496343" y="8905083"/>
              <a:ext cx="3771096" cy="582938"/>
              <a:chOff x="0" y="0"/>
              <a:chExt cx="5028128" cy="777251"/>
            </a:xfrm>
          </p:grpSpPr>
          <p:grpSp>
            <p:nvGrpSpPr>
              <p:cNvPr id="33" name="Group 17">
                <a:extLst>
                  <a:ext uri="{FF2B5EF4-FFF2-40B4-BE49-F238E27FC236}">
                    <a16:creationId xmlns:a16="http://schemas.microsoft.com/office/drawing/2014/main" id="{B99B7BDD-C524-8288-07B5-5FBC6738E2FD}"/>
                  </a:ext>
                </a:extLst>
              </p:cNvPr>
              <p:cNvGrpSpPr/>
              <p:nvPr/>
            </p:nvGrpSpPr>
            <p:grpSpPr>
              <a:xfrm>
                <a:off x="0" y="0"/>
                <a:ext cx="777251" cy="777251"/>
                <a:chOff x="0" y="0"/>
                <a:chExt cx="812800" cy="812800"/>
              </a:xfrm>
            </p:grpSpPr>
            <p:sp>
              <p:nvSpPr>
                <p:cNvPr id="36" name="Freeform 18">
                  <a:extLst>
                    <a:ext uri="{FF2B5EF4-FFF2-40B4-BE49-F238E27FC236}">
                      <a16:creationId xmlns:a16="http://schemas.microsoft.com/office/drawing/2014/main" id="{0B57C5FA-021A-5608-23B5-84BC67473A7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  <p:sp>
              <p:nvSpPr>
                <p:cNvPr id="37" name="TextBox 19">
                  <a:extLst>
                    <a:ext uri="{FF2B5EF4-FFF2-40B4-BE49-F238E27FC236}">
                      <a16:creationId xmlns:a16="http://schemas.microsoft.com/office/drawing/2014/main" id="{B36EC5E5-AD44-5891-2E2C-C1AA682AB0FA}"/>
                    </a:ext>
                  </a:extLst>
                </p:cNvPr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4" name="Freeform 20">
                <a:extLst>
                  <a:ext uri="{FF2B5EF4-FFF2-40B4-BE49-F238E27FC236}">
                    <a16:creationId xmlns:a16="http://schemas.microsoft.com/office/drawing/2014/main" id="{E6777897-02C3-53E3-67C3-0E890BD38CEC}"/>
                  </a:ext>
                </a:extLst>
              </p:cNvPr>
              <p:cNvSpPr/>
              <p:nvPr/>
            </p:nvSpPr>
            <p:spPr>
              <a:xfrm>
                <a:off x="142581" y="219024"/>
                <a:ext cx="492089" cy="364603"/>
              </a:xfrm>
              <a:custGeom>
                <a:avLst/>
                <a:gdLst/>
                <a:ahLst/>
                <a:cxnLst/>
                <a:rect l="l" t="t" r="r" b="b"/>
                <a:pathLst>
                  <a:path w="492089" h="364603">
                    <a:moveTo>
                      <a:pt x="0" y="0"/>
                    </a:moveTo>
                    <a:lnTo>
                      <a:pt x="492089" y="0"/>
                    </a:lnTo>
                    <a:lnTo>
                      <a:pt x="492089" y="364603"/>
                    </a:lnTo>
                    <a:lnTo>
                      <a:pt x="0" y="3646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5" name="TextBox 21">
                <a:extLst>
                  <a:ext uri="{FF2B5EF4-FFF2-40B4-BE49-F238E27FC236}">
                    <a16:creationId xmlns:a16="http://schemas.microsoft.com/office/drawing/2014/main" id="{1B00C1DE-DC84-8508-AC80-62580F93546E}"/>
                  </a:ext>
                </a:extLst>
              </p:cNvPr>
              <p:cNvSpPr txBox="1"/>
              <p:nvPr/>
            </p:nvSpPr>
            <p:spPr>
              <a:xfrm>
                <a:off x="996339" y="118643"/>
                <a:ext cx="4031789" cy="5339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  <a:spcBef>
                    <a:spcPct val="0"/>
                  </a:spcBef>
                </a:pPr>
                <a:r>
                  <a:rPr lang="zh-CN" altLang="en-US" sz="2399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指导教师</a:t>
                </a:r>
                <a:r>
                  <a:rPr lang="en-US" sz="2399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en-US" altLang="zh-CN" sz="2399" spc="359" dirty="0">
                    <a:solidFill>
                      <a:srgbClr val="3043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XXX</a:t>
                </a:r>
                <a:endParaRPr lang="en-US" sz="2399" spc="35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718287"/>
            <a:chOff x="0" y="0"/>
            <a:chExt cx="4816593" cy="203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32800"/>
            </a:xfrm>
            <a:custGeom>
              <a:avLst/>
              <a:gdLst/>
              <a:ahLst/>
              <a:cxnLst/>
              <a:rect l="l" t="t" r="r" b="b"/>
              <a:pathLst>
                <a:path w="4816592" h="2032800">
                  <a:moveTo>
                    <a:pt x="0" y="0"/>
                  </a:moveTo>
                  <a:lnTo>
                    <a:pt x="4816592" y="0"/>
                  </a:lnTo>
                  <a:lnTo>
                    <a:pt x="4816592" y="2032800"/>
                  </a:lnTo>
                  <a:lnTo>
                    <a:pt x="0" y="2032800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08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62065" y="4991100"/>
            <a:ext cx="15763866" cy="103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5"/>
              </a:lnSpc>
            </a:pPr>
            <a:r>
              <a:rPr lang="zh-CN" altLang="en-US" sz="7359" spc="735" dirty="0">
                <a:solidFill>
                  <a:srgbClr val="FFFFFF"/>
                </a:solidFill>
                <a:latin typeface="微软雅黑" panose="020B0503020204020204" pitchFamily="34" charset="-122"/>
                <a:ea typeface="思源黑体 Bold"/>
              </a:rPr>
              <a:t>其余可能会用到的页面</a:t>
            </a:r>
            <a:endParaRPr lang="en-US" sz="7359" spc="735" dirty="0">
              <a:solidFill>
                <a:srgbClr val="FFFFFF"/>
              </a:solidFill>
              <a:latin typeface="微软雅黑" panose="020B0503020204020204" pitchFamily="34" charset="-122"/>
              <a:ea typeface="思源黑体 Bold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ED620F7-9B32-65C2-AE69-5CEFCB067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83" y="911106"/>
            <a:ext cx="2857630" cy="28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en-US" sz="3100" spc="310" dirty="0" err="1">
                <a:solidFill>
                  <a:srgbClr val="003070"/>
                </a:solidFill>
                <a:latin typeface="思源黑体 Bold"/>
                <a:ea typeface="思源黑体 Bold"/>
              </a:rPr>
              <a:t>请在此输入标题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4671510" y="2541274"/>
            <a:ext cx="12125916" cy="4232114"/>
            <a:chOff x="0" y="0"/>
            <a:chExt cx="16167888" cy="5642819"/>
          </a:xfrm>
        </p:grpSpPr>
        <p:sp>
          <p:nvSpPr>
            <p:cNvPr id="29" name="TextBox 29"/>
            <p:cNvSpPr txBox="1"/>
            <p:nvPr/>
          </p:nvSpPr>
          <p:spPr>
            <a:xfrm>
              <a:off x="1267199" y="5293917"/>
              <a:ext cx="690570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样本1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207919" y="5293917"/>
              <a:ext cx="690570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样本2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148640" y="5293917"/>
              <a:ext cx="690570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样本3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089361" y="5293917"/>
              <a:ext cx="690570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样本4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030081" y="5293917"/>
              <a:ext cx="690570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样本5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0970802" y="5293917"/>
              <a:ext cx="690570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样本6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2911522" y="5293917"/>
              <a:ext cx="690570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样本7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4852243" y="5293917"/>
              <a:ext cx="690570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样本8</a:t>
              </a:r>
            </a:p>
          </p:txBody>
        </p:sp>
        <p:grpSp>
          <p:nvGrpSpPr>
            <p:cNvPr id="37" name="Group 37"/>
            <p:cNvGrpSpPr>
              <a:grpSpLocks noChangeAspect="1"/>
            </p:cNvGrpSpPr>
            <p:nvPr/>
          </p:nvGrpSpPr>
          <p:grpSpPr>
            <a:xfrm>
              <a:off x="642123" y="160164"/>
              <a:ext cx="15525765" cy="5026862"/>
              <a:chOff x="0" y="0"/>
              <a:chExt cx="25797927" cy="835273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-6350"/>
                <a:ext cx="2579792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5797928" h="12700">
                    <a:moveTo>
                      <a:pt x="0" y="0"/>
                    </a:moveTo>
                    <a:lnTo>
                      <a:pt x="25797928" y="0"/>
                    </a:lnTo>
                    <a:lnTo>
                      <a:pt x="257979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2777895"/>
                <a:ext cx="2579792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5797928" h="12700">
                    <a:moveTo>
                      <a:pt x="0" y="0"/>
                    </a:moveTo>
                    <a:lnTo>
                      <a:pt x="25797928" y="0"/>
                    </a:lnTo>
                    <a:lnTo>
                      <a:pt x="257979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5562140"/>
                <a:ext cx="2579792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5797928" h="12700">
                    <a:moveTo>
                      <a:pt x="0" y="0"/>
                    </a:moveTo>
                    <a:lnTo>
                      <a:pt x="25797928" y="0"/>
                    </a:lnTo>
                    <a:lnTo>
                      <a:pt x="257979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8346386"/>
                <a:ext cx="2579792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5797928" h="12700">
                    <a:moveTo>
                      <a:pt x="0" y="0"/>
                    </a:moveTo>
                    <a:lnTo>
                      <a:pt x="25797928" y="0"/>
                    </a:lnTo>
                    <a:lnTo>
                      <a:pt x="257979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0" y="-28575"/>
              <a:ext cx="506657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</a:rPr>
                <a:t>150 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647046"/>
              <a:ext cx="506657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</a:rPr>
                <a:t>100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48743" y="3322666"/>
              <a:ext cx="357914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</a:rPr>
                <a:t>50 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97485" y="4998287"/>
              <a:ext cx="209171" cy="348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思源黑体 Light"/>
                </a:rPr>
                <a:t>0 </a:t>
              </a:r>
            </a:p>
          </p:txBody>
        </p: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1612484" y="394751"/>
              <a:ext cx="13585044" cy="4792275"/>
              <a:chOff x="1612370" y="389794"/>
              <a:chExt cx="22573186" cy="796294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612370" y="389794"/>
                <a:ext cx="22573186" cy="7962942"/>
              </a:xfrm>
              <a:custGeom>
                <a:avLst/>
                <a:gdLst/>
                <a:ahLst/>
                <a:cxnLst/>
                <a:rect l="l" t="t" r="r" b="b"/>
                <a:pathLst>
                  <a:path w="22573186" h="7962942">
                    <a:moveTo>
                      <a:pt x="0" y="7962942"/>
                    </a:moveTo>
                    <a:lnTo>
                      <a:pt x="0" y="6292394"/>
                    </a:lnTo>
                    <a:lnTo>
                      <a:pt x="3224741" y="5401436"/>
                    </a:lnTo>
                    <a:lnTo>
                      <a:pt x="6449482" y="3341095"/>
                    </a:lnTo>
                    <a:lnTo>
                      <a:pt x="9674223" y="3229725"/>
                    </a:lnTo>
                    <a:lnTo>
                      <a:pt x="12898964" y="2617191"/>
                    </a:lnTo>
                    <a:lnTo>
                      <a:pt x="16123706" y="111370"/>
                    </a:lnTo>
                    <a:lnTo>
                      <a:pt x="19348445" y="1392123"/>
                    </a:lnTo>
                    <a:lnTo>
                      <a:pt x="22573186" y="0"/>
                    </a:lnTo>
                    <a:lnTo>
                      <a:pt x="22573186" y="7962942"/>
                    </a:lnTo>
                    <a:close/>
                  </a:path>
                </a:pathLst>
              </a:custGeom>
              <a:solidFill>
                <a:srgbClr val="AAC2E2">
                  <a:alpha val="64706"/>
                </a:srgbClr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1612370" y="3563834"/>
                <a:ext cx="22573186" cy="4788902"/>
              </a:xfrm>
              <a:custGeom>
                <a:avLst/>
                <a:gdLst/>
                <a:ahLst/>
                <a:cxnLst/>
                <a:rect l="l" t="t" r="r" b="b"/>
                <a:pathLst>
                  <a:path w="22573186" h="4788902">
                    <a:moveTo>
                      <a:pt x="0" y="4788902"/>
                    </a:moveTo>
                    <a:lnTo>
                      <a:pt x="0" y="4120683"/>
                    </a:lnTo>
                    <a:lnTo>
                      <a:pt x="3224741" y="3897943"/>
                    </a:lnTo>
                    <a:lnTo>
                      <a:pt x="6449482" y="1559177"/>
                    </a:lnTo>
                    <a:lnTo>
                      <a:pt x="9674223" y="2283081"/>
                    </a:lnTo>
                    <a:lnTo>
                      <a:pt x="12898964" y="1781917"/>
                    </a:lnTo>
                    <a:lnTo>
                      <a:pt x="16123706" y="0"/>
                    </a:lnTo>
                    <a:lnTo>
                      <a:pt x="19348445" y="890958"/>
                    </a:lnTo>
                    <a:lnTo>
                      <a:pt x="22573186" y="167055"/>
                    </a:lnTo>
                    <a:lnTo>
                      <a:pt x="22573186" y="4788902"/>
                    </a:lnTo>
                    <a:close/>
                  </a:path>
                </a:pathLst>
              </a:custGeom>
              <a:solidFill>
                <a:srgbClr val="6083BA">
                  <a:alpha val="64706"/>
                </a:srgbClr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612370" y="6236709"/>
                <a:ext cx="22573186" cy="2116027"/>
              </a:xfrm>
              <a:custGeom>
                <a:avLst/>
                <a:gdLst/>
                <a:ahLst/>
                <a:cxnLst/>
                <a:rect l="l" t="t" r="r" b="b"/>
                <a:pathLst>
                  <a:path w="22573186" h="2116027">
                    <a:moveTo>
                      <a:pt x="0" y="2116027"/>
                    </a:moveTo>
                    <a:lnTo>
                      <a:pt x="0" y="2116027"/>
                    </a:lnTo>
                    <a:lnTo>
                      <a:pt x="3224741" y="1447808"/>
                    </a:lnTo>
                    <a:lnTo>
                      <a:pt x="6449482" y="0"/>
                    </a:lnTo>
                    <a:lnTo>
                      <a:pt x="9674223" y="445479"/>
                    </a:lnTo>
                    <a:lnTo>
                      <a:pt x="12898964" y="779589"/>
                    </a:lnTo>
                    <a:lnTo>
                      <a:pt x="16123706" y="111370"/>
                    </a:lnTo>
                    <a:lnTo>
                      <a:pt x="19348445" y="445479"/>
                    </a:lnTo>
                    <a:lnTo>
                      <a:pt x="22573186" y="0"/>
                    </a:lnTo>
                    <a:lnTo>
                      <a:pt x="22573186" y="2116027"/>
                    </a:lnTo>
                    <a:close/>
                  </a:path>
                </a:pathLst>
              </a:custGeom>
              <a:solidFill>
                <a:srgbClr val="304370">
                  <a:alpha val="64706"/>
                </a:srgbClr>
              </a:solidFill>
            </p:spPr>
          </p:sp>
        </p:grpSp>
      </p:grpSp>
      <p:sp>
        <p:nvSpPr>
          <p:cNvPr id="50" name="TextBox 50"/>
          <p:cNvSpPr txBox="1"/>
          <p:nvPr/>
        </p:nvSpPr>
        <p:spPr>
          <a:xfrm>
            <a:off x="4671510" y="8110909"/>
            <a:ext cx="12125916" cy="9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，正文内容不宜过长，对重要信息进行概括，2-3句即可。请在此输入正文内容，正文内容不宜过长，对重要信息进行概括，2-3句即可。请在此输入正文内容，正文内容不宜过长，对重要信息进行概括，2-3句即可。请在此输入正文内容，正文内容不宜过长，对重要信息进行概括，2-3句即可。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671510" y="7459812"/>
            <a:ext cx="12125916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2499" spc="374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研究方法内容概括</a:t>
            </a:r>
            <a:endParaRPr lang="en-US" sz="2499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054ECC39-0536-4F67-66BB-CF8706496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561800" y="7071838"/>
            <a:ext cx="3027440" cy="1858476"/>
            <a:chOff x="0" y="0"/>
            <a:chExt cx="812800" cy="4989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498959"/>
            </a:xfrm>
            <a:custGeom>
              <a:avLst/>
              <a:gdLst/>
              <a:ahLst/>
              <a:cxnLst/>
              <a:rect l="l" t="t" r="r" b="b"/>
              <a:pathLst>
                <a:path w="812800" h="498959">
                  <a:moveTo>
                    <a:pt x="0" y="0"/>
                  </a:moveTo>
                  <a:lnTo>
                    <a:pt x="812800" y="0"/>
                  </a:lnTo>
                  <a:lnTo>
                    <a:pt x="812800" y="498959"/>
                  </a:lnTo>
                  <a:lnTo>
                    <a:pt x="0" y="498959"/>
                  </a:lnTo>
                  <a:close/>
                </a:path>
              </a:pathLst>
            </a:custGeom>
            <a:solidFill>
              <a:srgbClr val="AAC2E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812800" cy="51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02532" y="7071838"/>
            <a:ext cx="3027440" cy="1858476"/>
            <a:chOff x="0" y="0"/>
            <a:chExt cx="812800" cy="49895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498959"/>
            </a:xfrm>
            <a:custGeom>
              <a:avLst/>
              <a:gdLst/>
              <a:ahLst/>
              <a:cxnLst/>
              <a:rect l="l" t="t" r="r" b="b"/>
              <a:pathLst>
                <a:path w="812800" h="498959">
                  <a:moveTo>
                    <a:pt x="0" y="0"/>
                  </a:moveTo>
                  <a:lnTo>
                    <a:pt x="812800" y="0"/>
                  </a:lnTo>
                  <a:lnTo>
                    <a:pt x="812800" y="498959"/>
                  </a:lnTo>
                  <a:lnTo>
                    <a:pt x="0" y="498959"/>
                  </a:lnTo>
                  <a:close/>
                </a:path>
              </a:pathLst>
            </a:custGeom>
            <a:solidFill>
              <a:srgbClr val="AAC2E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812800" cy="51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en-US" sz="3100" spc="310" dirty="0" err="1">
                <a:solidFill>
                  <a:srgbClr val="003070"/>
                </a:solidFill>
                <a:latin typeface="思源黑体 Bold"/>
                <a:ea typeface="思源黑体 Bold"/>
              </a:rPr>
              <a:t>请在此输入标题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10843264" y="7071838"/>
            <a:ext cx="3027440" cy="1858476"/>
            <a:chOff x="0" y="0"/>
            <a:chExt cx="812800" cy="49895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498959"/>
            </a:xfrm>
            <a:custGeom>
              <a:avLst/>
              <a:gdLst/>
              <a:ahLst/>
              <a:cxnLst/>
              <a:rect l="l" t="t" r="r" b="b"/>
              <a:pathLst>
                <a:path w="812800" h="498959">
                  <a:moveTo>
                    <a:pt x="0" y="0"/>
                  </a:moveTo>
                  <a:lnTo>
                    <a:pt x="812800" y="0"/>
                  </a:lnTo>
                  <a:lnTo>
                    <a:pt x="812800" y="498959"/>
                  </a:lnTo>
                  <a:lnTo>
                    <a:pt x="0" y="498959"/>
                  </a:lnTo>
                  <a:close/>
                </a:path>
              </a:pathLst>
            </a:custGeom>
            <a:solidFill>
              <a:srgbClr val="AAC2E2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812800" cy="51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983996" y="7071838"/>
            <a:ext cx="3027440" cy="1858476"/>
            <a:chOff x="0" y="0"/>
            <a:chExt cx="812800" cy="49895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498959"/>
            </a:xfrm>
            <a:custGeom>
              <a:avLst/>
              <a:gdLst/>
              <a:ahLst/>
              <a:cxnLst/>
              <a:rect l="l" t="t" r="r" b="b"/>
              <a:pathLst>
                <a:path w="812800" h="498959">
                  <a:moveTo>
                    <a:pt x="0" y="0"/>
                  </a:moveTo>
                  <a:lnTo>
                    <a:pt x="812800" y="0"/>
                  </a:lnTo>
                  <a:lnTo>
                    <a:pt x="812800" y="498959"/>
                  </a:lnTo>
                  <a:lnTo>
                    <a:pt x="0" y="498959"/>
                  </a:lnTo>
                  <a:close/>
                </a:path>
              </a:pathLst>
            </a:custGeom>
            <a:solidFill>
              <a:srgbClr val="AAC2E2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812800" cy="51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4533729" y="3028409"/>
            <a:ext cx="3345525" cy="107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请在此输入正文内容，正文内不宜过长，对重要信息进行概括，2-3句即可。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637840" y="3028409"/>
            <a:ext cx="3345525" cy="107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请在此输入正文内容，正文内不宜过长，对重要信息进行概括，2-3句即可。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533729" y="5354317"/>
            <a:ext cx="3345525" cy="107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请在此输入正文内容，正文内不宜过长，对重要信息进行概括，2-3句即可。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637840" y="5354317"/>
            <a:ext cx="3345525" cy="107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请在此输入正文内容，正文内不宜过长，对重要信息进行概括，2-3句即可。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907325" y="7942143"/>
            <a:ext cx="2617854" cy="70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4766593" y="7367542"/>
            <a:ext cx="2617854" cy="1290354"/>
            <a:chOff x="0" y="-19050"/>
            <a:chExt cx="3490472" cy="1720473"/>
          </a:xfrm>
        </p:grpSpPr>
        <p:sp>
          <p:nvSpPr>
            <p:cNvPr id="46" name="TextBox 46"/>
            <p:cNvSpPr txBox="1"/>
            <p:nvPr/>
          </p:nvSpPr>
          <p:spPr>
            <a:xfrm>
              <a:off x="0" y="762960"/>
              <a:ext cx="3490472" cy="938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en-US" sz="1599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请在此输入正文内容</a:t>
              </a: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en-US" sz="1599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请在此输入正文内容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3490472" cy="518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2499" spc="37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输入标题文字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4533729" y="2420470"/>
            <a:ext cx="33455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  <a:spcBef>
                <a:spcPct val="0"/>
              </a:spcBef>
            </a:pPr>
            <a:r>
              <a:rPr lang="en-US" sz="3000" spc="450">
                <a:solidFill>
                  <a:srgbClr val="304370"/>
                </a:solidFill>
                <a:latin typeface="Aharoni CLM Bold"/>
              </a:rPr>
              <a:t>01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637840" y="2420470"/>
            <a:ext cx="33455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3000" spc="450">
                <a:solidFill>
                  <a:srgbClr val="304370"/>
                </a:solidFill>
                <a:latin typeface="Aharoni CLM Bold"/>
              </a:rPr>
              <a:t>02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533729" y="4746378"/>
            <a:ext cx="33455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  <a:spcBef>
                <a:spcPct val="0"/>
              </a:spcBef>
            </a:pPr>
            <a:r>
              <a:rPr lang="en-US" sz="3000" spc="450">
                <a:solidFill>
                  <a:srgbClr val="304370"/>
                </a:solidFill>
                <a:latin typeface="Aharoni CLM Bold"/>
              </a:rPr>
              <a:t>03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37840" y="4746378"/>
            <a:ext cx="33455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3000" spc="450">
                <a:solidFill>
                  <a:srgbClr val="304370"/>
                </a:solidFill>
                <a:latin typeface="Aharoni CLM Bold"/>
              </a:rPr>
              <a:t>04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907325" y="7372304"/>
            <a:ext cx="261785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048057" y="7942143"/>
            <a:ext cx="2617854" cy="70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188789" y="7942143"/>
            <a:ext cx="2617854" cy="70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048057" y="7372304"/>
            <a:ext cx="261785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188789" y="7372304"/>
            <a:ext cx="261785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8408630" y="2482121"/>
            <a:ext cx="4755976" cy="4440800"/>
            <a:chOff x="0" y="-19050"/>
            <a:chExt cx="6341302" cy="5921066"/>
          </a:xfrm>
        </p:grpSpPr>
        <p:sp>
          <p:nvSpPr>
            <p:cNvPr id="58" name="TextBox 58"/>
            <p:cNvSpPr txBox="1"/>
            <p:nvPr/>
          </p:nvSpPr>
          <p:spPr>
            <a:xfrm>
              <a:off x="657801" y="5344511"/>
              <a:ext cx="519117" cy="557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项目1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2284238" y="5344512"/>
              <a:ext cx="519117" cy="557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项目2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3910674" y="5344512"/>
              <a:ext cx="519117" cy="557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项目3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5537110" y="5344512"/>
              <a:ext cx="519117" cy="557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项目4</a:t>
              </a:r>
            </a:p>
          </p:txBody>
        </p:sp>
        <p:grpSp>
          <p:nvGrpSpPr>
            <p:cNvPr id="62" name="Group 62"/>
            <p:cNvGrpSpPr>
              <a:grpSpLocks noChangeAspect="1"/>
            </p:cNvGrpSpPr>
            <p:nvPr/>
          </p:nvGrpSpPr>
          <p:grpSpPr>
            <a:xfrm>
              <a:off x="372728" y="118738"/>
              <a:ext cx="5968574" cy="5143224"/>
              <a:chOff x="0" y="0"/>
              <a:chExt cx="10084403" cy="8689906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-6350"/>
                <a:ext cx="1008440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084403" h="12700">
                    <a:moveTo>
                      <a:pt x="0" y="0"/>
                    </a:moveTo>
                    <a:lnTo>
                      <a:pt x="10084403" y="0"/>
                    </a:lnTo>
                    <a:lnTo>
                      <a:pt x="1008440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0" y="2166127"/>
                <a:ext cx="1008440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084403" h="12700">
                    <a:moveTo>
                      <a:pt x="0" y="0"/>
                    </a:moveTo>
                    <a:lnTo>
                      <a:pt x="10084403" y="0"/>
                    </a:lnTo>
                    <a:lnTo>
                      <a:pt x="1008440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0" y="4338603"/>
                <a:ext cx="1008440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084403" h="12700">
                    <a:moveTo>
                      <a:pt x="0" y="0"/>
                    </a:moveTo>
                    <a:lnTo>
                      <a:pt x="10084403" y="0"/>
                    </a:lnTo>
                    <a:lnTo>
                      <a:pt x="1008440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0" y="6511080"/>
                <a:ext cx="1008440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084403" h="12700">
                    <a:moveTo>
                      <a:pt x="0" y="0"/>
                    </a:moveTo>
                    <a:lnTo>
                      <a:pt x="10084403" y="0"/>
                    </a:lnTo>
                    <a:lnTo>
                      <a:pt x="1008440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0" y="8683556"/>
                <a:ext cx="1008440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084403" h="12700">
                    <a:moveTo>
                      <a:pt x="0" y="0"/>
                    </a:moveTo>
                    <a:lnTo>
                      <a:pt x="10084403" y="0"/>
                    </a:lnTo>
                    <a:lnTo>
                      <a:pt x="1008440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68" name="TextBox 68"/>
            <p:cNvSpPr txBox="1"/>
            <p:nvPr/>
          </p:nvSpPr>
          <p:spPr>
            <a:xfrm>
              <a:off x="0" y="-19050"/>
              <a:ext cx="271128" cy="26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79"/>
                </a:lnSpc>
              </a:pPr>
              <a:r>
                <a:rPr lang="en-US" sz="1199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20 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1266757"/>
              <a:ext cx="271128" cy="26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79"/>
                </a:lnSpc>
              </a:pPr>
              <a:r>
                <a:rPr lang="en-US" sz="1199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15 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2552562"/>
              <a:ext cx="271128" cy="26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79"/>
                </a:lnSpc>
              </a:pPr>
              <a:r>
                <a:rPr lang="en-US" sz="1199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10 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112749" y="3838368"/>
              <a:ext cx="158377" cy="26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79"/>
                </a:lnSpc>
              </a:pPr>
              <a:r>
                <a:rPr lang="en-US" sz="1199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5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12749" y="5124173"/>
              <a:ext cx="158377" cy="26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79"/>
                </a:lnSpc>
              </a:pPr>
              <a:r>
                <a:rPr lang="en-US" sz="1199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0 </a:t>
              </a:r>
            </a:p>
          </p:txBody>
        </p:sp>
        <p:grpSp>
          <p:nvGrpSpPr>
            <p:cNvPr id="73" name="Group 73"/>
            <p:cNvGrpSpPr>
              <a:grpSpLocks noChangeAspect="1"/>
            </p:cNvGrpSpPr>
            <p:nvPr/>
          </p:nvGrpSpPr>
          <p:grpSpPr>
            <a:xfrm>
              <a:off x="372728" y="629302"/>
              <a:ext cx="5968574" cy="4632660"/>
              <a:chOff x="0" y="862641"/>
              <a:chExt cx="10084403" cy="78272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7818375"/>
                <a:ext cx="596535" cy="871531"/>
              </a:xfrm>
              <a:custGeom>
                <a:avLst/>
                <a:gdLst/>
                <a:ahLst/>
                <a:cxnLst/>
                <a:rect l="l" t="t" r="r" b="b"/>
                <a:pathLst>
                  <a:path w="596535" h="871531">
                    <a:moveTo>
                      <a:pt x="0" y="0"/>
                    </a:moveTo>
                    <a:lnTo>
                      <a:pt x="596535" y="0"/>
                    </a:lnTo>
                    <a:lnTo>
                      <a:pt x="596535" y="871531"/>
                    </a:lnTo>
                    <a:lnTo>
                      <a:pt x="0" y="871531"/>
                    </a:lnTo>
                    <a:close/>
                  </a:path>
                </a:pathLst>
              </a:custGeom>
              <a:solidFill>
                <a:srgbClr val="AAC2E2"/>
              </a:solidFill>
            </p:spPr>
          </p:sp>
          <p:sp>
            <p:nvSpPr>
              <p:cNvPr id="75" name="Freeform 75"/>
              <p:cNvSpPr/>
              <p:nvPr/>
            </p:nvSpPr>
            <p:spPr>
              <a:xfrm>
                <a:off x="2748000" y="5207594"/>
                <a:ext cx="596535" cy="3482312"/>
              </a:xfrm>
              <a:custGeom>
                <a:avLst/>
                <a:gdLst/>
                <a:ahLst/>
                <a:cxnLst/>
                <a:rect l="l" t="t" r="r" b="b"/>
                <a:pathLst>
                  <a:path w="596535" h="3482312">
                    <a:moveTo>
                      <a:pt x="0" y="0"/>
                    </a:moveTo>
                    <a:lnTo>
                      <a:pt x="596534" y="0"/>
                    </a:lnTo>
                    <a:lnTo>
                      <a:pt x="596534" y="3482312"/>
                    </a:lnTo>
                    <a:lnTo>
                      <a:pt x="0" y="3482312"/>
                    </a:lnTo>
                    <a:close/>
                  </a:path>
                </a:pathLst>
              </a:custGeom>
              <a:solidFill>
                <a:srgbClr val="AAC2E2"/>
              </a:solidFill>
            </p:spPr>
          </p:sp>
          <p:sp>
            <p:nvSpPr>
              <p:cNvPr id="76" name="Freeform 76"/>
              <p:cNvSpPr/>
              <p:nvPr/>
            </p:nvSpPr>
            <p:spPr>
              <a:xfrm>
                <a:off x="5495999" y="2166127"/>
                <a:ext cx="596535" cy="6523780"/>
              </a:xfrm>
              <a:custGeom>
                <a:avLst/>
                <a:gdLst/>
                <a:ahLst/>
                <a:cxnLst/>
                <a:rect l="l" t="t" r="r" b="b"/>
                <a:pathLst>
                  <a:path w="596535" h="6523780">
                    <a:moveTo>
                      <a:pt x="0" y="0"/>
                    </a:moveTo>
                    <a:lnTo>
                      <a:pt x="596535" y="0"/>
                    </a:lnTo>
                    <a:lnTo>
                      <a:pt x="596535" y="6523779"/>
                    </a:lnTo>
                    <a:lnTo>
                      <a:pt x="0" y="6523779"/>
                    </a:lnTo>
                    <a:close/>
                  </a:path>
                </a:pathLst>
              </a:custGeom>
              <a:solidFill>
                <a:srgbClr val="AAC2E2"/>
              </a:solidFill>
            </p:spPr>
          </p:sp>
          <p:sp>
            <p:nvSpPr>
              <p:cNvPr id="77" name="Freeform 77"/>
              <p:cNvSpPr/>
              <p:nvPr/>
            </p:nvSpPr>
            <p:spPr>
              <a:xfrm>
                <a:off x="8243999" y="862641"/>
                <a:ext cx="596535" cy="7827265"/>
              </a:xfrm>
              <a:custGeom>
                <a:avLst/>
                <a:gdLst/>
                <a:ahLst/>
                <a:cxnLst/>
                <a:rect l="l" t="t" r="r" b="b"/>
                <a:pathLst>
                  <a:path w="596535" h="7827265">
                    <a:moveTo>
                      <a:pt x="0" y="0"/>
                    </a:moveTo>
                    <a:lnTo>
                      <a:pt x="596535" y="0"/>
                    </a:lnTo>
                    <a:lnTo>
                      <a:pt x="596535" y="7827265"/>
                    </a:lnTo>
                    <a:lnTo>
                      <a:pt x="0" y="7827265"/>
                    </a:lnTo>
                    <a:close/>
                  </a:path>
                </a:pathLst>
              </a:custGeom>
              <a:solidFill>
                <a:srgbClr val="AAC2E2"/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621935" y="6511080"/>
                <a:ext cx="596535" cy="2178826"/>
              </a:xfrm>
              <a:custGeom>
                <a:avLst/>
                <a:gdLst/>
                <a:ahLst/>
                <a:cxnLst/>
                <a:rect l="l" t="t" r="r" b="b"/>
                <a:pathLst>
                  <a:path w="596535" h="2178826">
                    <a:moveTo>
                      <a:pt x="0" y="0"/>
                    </a:moveTo>
                    <a:lnTo>
                      <a:pt x="596534" y="0"/>
                    </a:lnTo>
                    <a:lnTo>
                      <a:pt x="596534" y="2178826"/>
                    </a:lnTo>
                    <a:lnTo>
                      <a:pt x="0" y="2178826"/>
                    </a:lnTo>
                    <a:close/>
                  </a:path>
                </a:pathLst>
              </a:custGeom>
              <a:solidFill>
                <a:srgbClr val="6083BA"/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3369934" y="5207594"/>
                <a:ext cx="596535" cy="3482312"/>
              </a:xfrm>
              <a:custGeom>
                <a:avLst/>
                <a:gdLst/>
                <a:ahLst/>
                <a:cxnLst/>
                <a:rect l="l" t="t" r="r" b="b"/>
                <a:pathLst>
                  <a:path w="596535" h="3482312">
                    <a:moveTo>
                      <a:pt x="0" y="0"/>
                    </a:moveTo>
                    <a:lnTo>
                      <a:pt x="596535" y="0"/>
                    </a:lnTo>
                    <a:lnTo>
                      <a:pt x="596535" y="3482312"/>
                    </a:lnTo>
                    <a:lnTo>
                      <a:pt x="0" y="3482312"/>
                    </a:lnTo>
                    <a:close/>
                  </a:path>
                </a:pathLst>
              </a:custGeom>
              <a:solidFill>
                <a:srgbClr val="6083BA"/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6117934" y="4340720"/>
                <a:ext cx="596535" cy="4349186"/>
              </a:xfrm>
              <a:custGeom>
                <a:avLst/>
                <a:gdLst/>
                <a:ahLst/>
                <a:cxnLst/>
                <a:rect l="l" t="t" r="r" b="b"/>
                <a:pathLst>
                  <a:path w="596535" h="4349186">
                    <a:moveTo>
                      <a:pt x="0" y="0"/>
                    </a:moveTo>
                    <a:lnTo>
                      <a:pt x="596534" y="0"/>
                    </a:lnTo>
                    <a:lnTo>
                      <a:pt x="596534" y="4349186"/>
                    </a:lnTo>
                    <a:lnTo>
                      <a:pt x="0" y="4349186"/>
                    </a:lnTo>
                    <a:close/>
                  </a:path>
                </a:pathLst>
              </a:custGeom>
              <a:solidFill>
                <a:srgbClr val="6083BA"/>
              </a:solidFill>
            </p:spPr>
          </p:sp>
          <p:sp>
            <p:nvSpPr>
              <p:cNvPr id="81" name="Freeform 81"/>
              <p:cNvSpPr/>
              <p:nvPr/>
            </p:nvSpPr>
            <p:spPr>
              <a:xfrm>
                <a:off x="8865934" y="2602033"/>
                <a:ext cx="596534" cy="6087873"/>
              </a:xfrm>
              <a:custGeom>
                <a:avLst/>
                <a:gdLst/>
                <a:ahLst/>
                <a:cxnLst/>
                <a:rect l="l" t="t" r="r" b="b"/>
                <a:pathLst>
                  <a:path w="596534" h="6087873">
                    <a:moveTo>
                      <a:pt x="0" y="0"/>
                    </a:moveTo>
                    <a:lnTo>
                      <a:pt x="596534" y="0"/>
                    </a:lnTo>
                    <a:lnTo>
                      <a:pt x="596534" y="6087873"/>
                    </a:lnTo>
                    <a:lnTo>
                      <a:pt x="0" y="6087873"/>
                    </a:lnTo>
                    <a:close/>
                  </a:path>
                </a:pathLst>
              </a:custGeom>
              <a:solidFill>
                <a:srgbClr val="6083BA"/>
              </a:solidFill>
            </p:spPr>
          </p:sp>
          <p:sp>
            <p:nvSpPr>
              <p:cNvPr id="82" name="Freeform 82"/>
              <p:cNvSpPr/>
              <p:nvPr/>
            </p:nvSpPr>
            <p:spPr>
              <a:xfrm>
                <a:off x="1243869" y="6511080"/>
                <a:ext cx="596535" cy="2178826"/>
              </a:xfrm>
              <a:custGeom>
                <a:avLst/>
                <a:gdLst/>
                <a:ahLst/>
                <a:cxnLst/>
                <a:rect l="l" t="t" r="r" b="b"/>
                <a:pathLst>
                  <a:path w="596535" h="2178826">
                    <a:moveTo>
                      <a:pt x="0" y="0"/>
                    </a:moveTo>
                    <a:lnTo>
                      <a:pt x="596535" y="0"/>
                    </a:lnTo>
                    <a:lnTo>
                      <a:pt x="596535" y="2178826"/>
                    </a:lnTo>
                    <a:lnTo>
                      <a:pt x="0" y="2178826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83" name="Freeform 83"/>
              <p:cNvSpPr/>
              <p:nvPr/>
            </p:nvSpPr>
            <p:spPr>
              <a:xfrm>
                <a:off x="3991869" y="6948750"/>
                <a:ext cx="596535" cy="1741156"/>
              </a:xfrm>
              <a:custGeom>
                <a:avLst/>
                <a:gdLst/>
                <a:ahLst/>
                <a:cxnLst/>
                <a:rect l="l" t="t" r="r" b="b"/>
                <a:pathLst>
                  <a:path w="596535" h="1741156">
                    <a:moveTo>
                      <a:pt x="0" y="0"/>
                    </a:moveTo>
                    <a:lnTo>
                      <a:pt x="596534" y="0"/>
                    </a:lnTo>
                    <a:lnTo>
                      <a:pt x="596534" y="1741156"/>
                    </a:lnTo>
                    <a:lnTo>
                      <a:pt x="0" y="1741156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84" name="Freeform 84"/>
              <p:cNvSpPr/>
              <p:nvPr/>
            </p:nvSpPr>
            <p:spPr>
              <a:xfrm>
                <a:off x="6739868" y="6515313"/>
                <a:ext cx="596534" cy="2174593"/>
              </a:xfrm>
              <a:custGeom>
                <a:avLst/>
                <a:gdLst/>
                <a:ahLst/>
                <a:cxnLst/>
                <a:rect l="l" t="t" r="r" b="b"/>
                <a:pathLst>
                  <a:path w="596534" h="2174593">
                    <a:moveTo>
                      <a:pt x="0" y="0"/>
                    </a:moveTo>
                    <a:lnTo>
                      <a:pt x="596535" y="0"/>
                    </a:lnTo>
                    <a:lnTo>
                      <a:pt x="596535" y="2174593"/>
                    </a:lnTo>
                    <a:lnTo>
                      <a:pt x="0" y="2174593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85" name="Freeform 85"/>
              <p:cNvSpPr/>
              <p:nvPr/>
            </p:nvSpPr>
            <p:spPr>
              <a:xfrm>
                <a:off x="9487868" y="5211121"/>
                <a:ext cx="596535" cy="3478785"/>
              </a:xfrm>
              <a:custGeom>
                <a:avLst/>
                <a:gdLst/>
                <a:ahLst/>
                <a:cxnLst/>
                <a:rect l="l" t="t" r="r" b="b"/>
                <a:pathLst>
                  <a:path w="596535" h="3478785">
                    <a:moveTo>
                      <a:pt x="0" y="0"/>
                    </a:moveTo>
                    <a:lnTo>
                      <a:pt x="596535" y="0"/>
                    </a:lnTo>
                    <a:lnTo>
                      <a:pt x="596535" y="3478785"/>
                    </a:lnTo>
                    <a:lnTo>
                      <a:pt x="0" y="3478785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</p:grpSp>
      </p:grpSp>
      <p:pic>
        <p:nvPicPr>
          <p:cNvPr id="86" name="图片 85">
            <a:extLst>
              <a:ext uri="{FF2B5EF4-FFF2-40B4-BE49-F238E27FC236}">
                <a16:creationId xmlns:a16="http://schemas.microsoft.com/office/drawing/2014/main" id="{B70FEEE7-140A-EBF5-BC89-22200EDB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425983" y="4233583"/>
            <a:ext cx="6181140" cy="4632034"/>
            <a:chOff x="0" y="0"/>
            <a:chExt cx="1547051" cy="11593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47051" cy="1159332"/>
            </a:xfrm>
            <a:custGeom>
              <a:avLst/>
              <a:gdLst/>
              <a:ahLst/>
              <a:cxnLst/>
              <a:rect l="l" t="t" r="r" b="b"/>
              <a:pathLst>
                <a:path w="1547051" h="1159332">
                  <a:moveTo>
                    <a:pt x="0" y="0"/>
                  </a:moveTo>
                  <a:lnTo>
                    <a:pt x="1547051" y="0"/>
                  </a:lnTo>
                  <a:lnTo>
                    <a:pt x="1547051" y="1159332"/>
                  </a:lnTo>
                  <a:lnTo>
                    <a:pt x="0" y="1159332"/>
                  </a:lnTo>
                  <a:close/>
                </a:path>
              </a:pathLst>
            </a:custGeom>
            <a:solidFill>
              <a:srgbClr val="AAC2E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547051" cy="1178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59931" y="4233583"/>
            <a:ext cx="6181140" cy="4632034"/>
            <a:chOff x="0" y="0"/>
            <a:chExt cx="1547051" cy="11593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47051" cy="1159332"/>
            </a:xfrm>
            <a:custGeom>
              <a:avLst/>
              <a:gdLst/>
              <a:ahLst/>
              <a:cxnLst/>
              <a:rect l="l" t="t" r="r" b="b"/>
              <a:pathLst>
                <a:path w="1547051" h="1159332">
                  <a:moveTo>
                    <a:pt x="0" y="0"/>
                  </a:moveTo>
                  <a:lnTo>
                    <a:pt x="1547051" y="0"/>
                  </a:lnTo>
                  <a:lnTo>
                    <a:pt x="1547051" y="1159332"/>
                  </a:lnTo>
                  <a:lnTo>
                    <a:pt x="0" y="1159332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547051" cy="1178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6" name="Freeform 26"/>
          <p:cNvSpPr/>
          <p:nvPr/>
        </p:nvSpPr>
        <p:spPr>
          <a:xfrm>
            <a:off x="5493960" y="6022144"/>
            <a:ext cx="591558" cy="624485"/>
          </a:xfrm>
          <a:custGeom>
            <a:avLst/>
            <a:gdLst/>
            <a:ahLst/>
            <a:cxnLst/>
            <a:rect l="l" t="t" r="r" b="b"/>
            <a:pathLst>
              <a:path w="591558" h="624485">
                <a:moveTo>
                  <a:pt x="0" y="0"/>
                </a:moveTo>
                <a:lnTo>
                  <a:pt x="591558" y="0"/>
                </a:lnTo>
                <a:lnTo>
                  <a:pt x="591558" y="624485"/>
                </a:lnTo>
                <a:lnTo>
                  <a:pt x="0" y="624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924897" y="6156217"/>
            <a:ext cx="490412" cy="490412"/>
          </a:xfrm>
          <a:custGeom>
            <a:avLst/>
            <a:gdLst/>
            <a:ahLst/>
            <a:cxnLst/>
            <a:rect l="l" t="t" r="r" b="b"/>
            <a:pathLst>
              <a:path w="490412" h="490412">
                <a:moveTo>
                  <a:pt x="0" y="0"/>
                </a:moveTo>
                <a:lnTo>
                  <a:pt x="490412" y="0"/>
                </a:lnTo>
                <a:lnTo>
                  <a:pt x="490412" y="490412"/>
                </a:lnTo>
                <a:lnTo>
                  <a:pt x="0" y="490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en-US" sz="3100" spc="310" dirty="0" err="1">
                <a:solidFill>
                  <a:srgbClr val="003070"/>
                </a:solidFill>
                <a:latin typeface="思源黑体 Bold"/>
                <a:ea typeface="思源黑体 Bold"/>
              </a:rPr>
              <a:t>请在此输入标题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473608" y="2823593"/>
            <a:ext cx="12601962" cy="9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，正文内容不宜过长，对重要信息进行概括，2-3句即可。请在此输入正文内容，正文内容不宜过长，对重要信息进行概括，2-3句即可。请在此输入正文内容，正文内容不宜过长，对重要信息进行概括，2-3句即可。请在此输入正文内容，正文内容不宜过长，对重要信息进行概括，2-3句即可。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473608" y="2172496"/>
            <a:ext cx="12601962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2499" spc="374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方案可行性分析</a:t>
            </a:r>
            <a:endParaRPr lang="en-US" sz="2499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312610" y="6795096"/>
            <a:ext cx="968111" cy="31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2000" spc="300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方案一</a:t>
            </a:r>
            <a:endParaRPr lang="en-US" sz="2000" spc="300" dirty="0">
              <a:solidFill>
                <a:srgbClr val="304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702499" y="6795096"/>
            <a:ext cx="968111" cy="31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2000" spc="3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方案二</a:t>
            </a:r>
            <a:endParaRPr lang="en-US" sz="20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886837" y="4471879"/>
            <a:ext cx="3163022" cy="402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304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304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304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304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304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304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304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304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3276726" y="4471879"/>
            <a:ext cx="3163022" cy="402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3999"/>
              </a:lnSpc>
              <a:buFont typeface="Arial"/>
              <a:buChar char="•"/>
            </a:pP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请输入描述性要点</a:t>
            </a:r>
            <a:r>
              <a:rPr lang="en-US" sz="1599" spc="15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1599" spc="159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概括词语</a:t>
            </a:r>
            <a:endParaRPr lang="en-US" sz="1599" spc="15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EE2F56-E2AE-0425-DA85-56AE4A55E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521233" y="2960032"/>
            <a:ext cx="3073356" cy="1248251"/>
            <a:chOff x="0" y="0"/>
            <a:chExt cx="794760" cy="3227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94760" cy="322794"/>
            </a:xfrm>
            <a:custGeom>
              <a:avLst/>
              <a:gdLst/>
              <a:ahLst/>
              <a:cxnLst/>
              <a:rect l="l" t="t" r="r" b="b"/>
              <a:pathLst>
                <a:path w="794760" h="322794">
                  <a:moveTo>
                    <a:pt x="0" y="0"/>
                  </a:moveTo>
                  <a:lnTo>
                    <a:pt x="794760" y="0"/>
                  </a:lnTo>
                  <a:lnTo>
                    <a:pt x="794760" y="322794"/>
                  </a:lnTo>
                  <a:lnTo>
                    <a:pt x="0" y="322794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794760" cy="341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619721" y="2960032"/>
            <a:ext cx="3073356" cy="1248251"/>
            <a:chOff x="0" y="0"/>
            <a:chExt cx="794760" cy="3227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94760" cy="322794"/>
            </a:xfrm>
            <a:custGeom>
              <a:avLst/>
              <a:gdLst/>
              <a:ahLst/>
              <a:cxnLst/>
              <a:rect l="l" t="t" r="r" b="b"/>
              <a:pathLst>
                <a:path w="794760" h="322794">
                  <a:moveTo>
                    <a:pt x="0" y="0"/>
                  </a:moveTo>
                  <a:lnTo>
                    <a:pt x="794760" y="0"/>
                  </a:lnTo>
                  <a:lnTo>
                    <a:pt x="794760" y="322794"/>
                  </a:lnTo>
                  <a:lnTo>
                    <a:pt x="0" y="322794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794760" cy="341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713285" y="2960032"/>
            <a:ext cx="3073356" cy="1248251"/>
            <a:chOff x="0" y="0"/>
            <a:chExt cx="794760" cy="3227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94760" cy="322794"/>
            </a:xfrm>
            <a:custGeom>
              <a:avLst/>
              <a:gdLst/>
              <a:ahLst/>
              <a:cxnLst/>
              <a:rect l="l" t="t" r="r" b="b"/>
              <a:pathLst>
                <a:path w="794760" h="322794">
                  <a:moveTo>
                    <a:pt x="0" y="0"/>
                  </a:moveTo>
                  <a:lnTo>
                    <a:pt x="794760" y="0"/>
                  </a:lnTo>
                  <a:lnTo>
                    <a:pt x="794760" y="322794"/>
                  </a:lnTo>
                  <a:lnTo>
                    <a:pt x="0" y="322794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794760" cy="341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521233" y="4208283"/>
            <a:ext cx="3073356" cy="4292378"/>
            <a:chOff x="0" y="0"/>
            <a:chExt cx="794760" cy="11099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94760" cy="1109995"/>
            </a:xfrm>
            <a:custGeom>
              <a:avLst/>
              <a:gdLst/>
              <a:ahLst/>
              <a:cxnLst/>
              <a:rect l="l" t="t" r="r" b="b"/>
              <a:pathLst>
                <a:path w="794760" h="1109995">
                  <a:moveTo>
                    <a:pt x="0" y="0"/>
                  </a:moveTo>
                  <a:lnTo>
                    <a:pt x="794760" y="0"/>
                  </a:lnTo>
                  <a:lnTo>
                    <a:pt x="794760" y="1109995"/>
                  </a:lnTo>
                  <a:lnTo>
                    <a:pt x="0" y="1109995"/>
                  </a:lnTo>
                  <a:close/>
                </a:path>
              </a:pathLst>
            </a:custGeom>
            <a:solidFill>
              <a:srgbClr val="D3E1F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794760" cy="1129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619721" y="4208283"/>
            <a:ext cx="3073356" cy="4292378"/>
            <a:chOff x="0" y="0"/>
            <a:chExt cx="794760" cy="11099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94760" cy="1109995"/>
            </a:xfrm>
            <a:custGeom>
              <a:avLst/>
              <a:gdLst/>
              <a:ahLst/>
              <a:cxnLst/>
              <a:rect l="l" t="t" r="r" b="b"/>
              <a:pathLst>
                <a:path w="794760" h="1109995">
                  <a:moveTo>
                    <a:pt x="0" y="0"/>
                  </a:moveTo>
                  <a:lnTo>
                    <a:pt x="794760" y="0"/>
                  </a:lnTo>
                  <a:lnTo>
                    <a:pt x="794760" y="1109995"/>
                  </a:lnTo>
                  <a:lnTo>
                    <a:pt x="0" y="1109995"/>
                  </a:lnTo>
                  <a:close/>
                </a:path>
              </a:pathLst>
            </a:custGeom>
            <a:solidFill>
              <a:srgbClr val="D3E1F4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794760" cy="1129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13285" y="4208283"/>
            <a:ext cx="3073356" cy="4292378"/>
            <a:chOff x="0" y="0"/>
            <a:chExt cx="794760" cy="110999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94760" cy="1109995"/>
            </a:xfrm>
            <a:custGeom>
              <a:avLst/>
              <a:gdLst/>
              <a:ahLst/>
              <a:cxnLst/>
              <a:rect l="l" t="t" r="r" b="b"/>
              <a:pathLst>
                <a:path w="794760" h="1109995">
                  <a:moveTo>
                    <a:pt x="0" y="0"/>
                  </a:moveTo>
                  <a:lnTo>
                    <a:pt x="794760" y="0"/>
                  </a:lnTo>
                  <a:lnTo>
                    <a:pt x="794760" y="1109995"/>
                  </a:lnTo>
                  <a:lnTo>
                    <a:pt x="0" y="1109995"/>
                  </a:lnTo>
                  <a:close/>
                </a:path>
              </a:pathLst>
            </a:custGeom>
            <a:solidFill>
              <a:srgbClr val="D3E1F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794760" cy="1129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806849" y="3584158"/>
            <a:ext cx="3073356" cy="4916503"/>
            <a:chOff x="0" y="0"/>
            <a:chExt cx="794760" cy="127139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94760" cy="1271392"/>
            </a:xfrm>
            <a:custGeom>
              <a:avLst/>
              <a:gdLst/>
              <a:ahLst/>
              <a:cxnLst/>
              <a:rect l="l" t="t" r="r" b="b"/>
              <a:pathLst>
                <a:path w="794760" h="1271392">
                  <a:moveTo>
                    <a:pt x="0" y="0"/>
                  </a:moveTo>
                  <a:lnTo>
                    <a:pt x="794760" y="0"/>
                  </a:lnTo>
                  <a:lnTo>
                    <a:pt x="794760" y="1271392"/>
                  </a:lnTo>
                  <a:lnTo>
                    <a:pt x="0" y="1271392"/>
                  </a:lnTo>
                  <a:close/>
                </a:path>
              </a:pathLst>
            </a:custGeom>
            <a:solidFill>
              <a:srgbClr val="D3E1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794760" cy="129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806849" y="2960032"/>
            <a:ext cx="2154899" cy="1248251"/>
            <a:chOff x="0" y="0"/>
            <a:chExt cx="557250" cy="32279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57250" cy="322794"/>
            </a:xfrm>
            <a:custGeom>
              <a:avLst/>
              <a:gdLst/>
              <a:ahLst/>
              <a:cxnLst/>
              <a:rect l="l" t="t" r="r" b="b"/>
              <a:pathLst>
                <a:path w="557250" h="322794">
                  <a:moveTo>
                    <a:pt x="0" y="0"/>
                  </a:moveTo>
                  <a:lnTo>
                    <a:pt x="557250" y="0"/>
                  </a:lnTo>
                  <a:lnTo>
                    <a:pt x="557250" y="322794"/>
                  </a:lnTo>
                  <a:lnTo>
                    <a:pt x="0" y="322794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557250" cy="341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323415" y="2547656"/>
            <a:ext cx="2556790" cy="2073003"/>
            <a:chOff x="0" y="0"/>
            <a:chExt cx="1002487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02487" cy="812800"/>
            </a:xfrm>
            <a:custGeom>
              <a:avLst/>
              <a:gdLst/>
              <a:ahLst/>
              <a:cxnLst/>
              <a:rect l="l" t="t" r="r" b="b"/>
              <a:pathLst>
                <a:path w="1002487" h="812800">
                  <a:moveTo>
                    <a:pt x="1002487" y="406400"/>
                  </a:moveTo>
                  <a:lnTo>
                    <a:pt x="596087" y="0"/>
                  </a:lnTo>
                  <a:lnTo>
                    <a:pt x="59608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96087" y="609600"/>
                  </a:lnTo>
                  <a:lnTo>
                    <a:pt x="596087" y="812800"/>
                  </a:lnTo>
                  <a:lnTo>
                    <a:pt x="1002487" y="406400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184150"/>
              <a:ext cx="900887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en-US" sz="3100" spc="310" dirty="0" err="1">
                <a:solidFill>
                  <a:srgbClr val="003070"/>
                </a:solidFill>
                <a:latin typeface="思源黑体 Bold"/>
                <a:ea typeface="思源黑体 Bold"/>
              </a:rPr>
              <a:t>请在此输入标题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4748985" y="5245865"/>
            <a:ext cx="2617854" cy="293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847472" y="5245865"/>
            <a:ext cx="2617854" cy="293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48985" y="4601609"/>
            <a:ext cx="261785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47472" y="4601609"/>
            <a:ext cx="261785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748985" y="3299360"/>
            <a:ext cx="261785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000" spc="300">
                <a:solidFill>
                  <a:srgbClr val="FFFFFF"/>
                </a:solidFill>
                <a:latin typeface="Aharoni CLM Bold"/>
              </a:rPr>
              <a:t>Step.01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47472" y="3299360"/>
            <a:ext cx="261785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000" spc="300">
                <a:solidFill>
                  <a:srgbClr val="FFFFFF"/>
                </a:solidFill>
                <a:latin typeface="Aharoni CLM Bold"/>
              </a:rPr>
              <a:t>Step.02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945959" y="3299360"/>
            <a:ext cx="261785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000" spc="300">
                <a:solidFill>
                  <a:srgbClr val="FFFFFF"/>
                </a:solidFill>
                <a:latin typeface="Aharoni CLM Bold"/>
              </a:rPr>
              <a:t>Step.03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4044447" y="3299360"/>
            <a:ext cx="261785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000" spc="300">
                <a:solidFill>
                  <a:srgbClr val="FFFFFF"/>
                </a:solidFill>
                <a:latin typeface="Aharoni CLM Bold"/>
              </a:rPr>
              <a:t>Step.04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0945959" y="4606371"/>
            <a:ext cx="2617854" cy="3596152"/>
            <a:chOff x="0" y="-19050"/>
            <a:chExt cx="3490472" cy="4794869"/>
          </a:xfrm>
        </p:grpSpPr>
        <p:sp>
          <p:nvSpPr>
            <p:cNvPr id="64" name="TextBox 64"/>
            <p:cNvSpPr txBox="1"/>
            <p:nvPr/>
          </p:nvSpPr>
          <p:spPr>
            <a:xfrm>
              <a:off x="0" y="862183"/>
              <a:ext cx="3490472" cy="3913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en-US" sz="1599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请在此输入正文内容</a:t>
              </a: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en-US" sz="1599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请在此输入正文内容</a:t>
              </a: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en-US" sz="1599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请在此输入正文内容</a:t>
              </a: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en-US" sz="1599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请在此输入正文内容</a:t>
              </a: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en-US" sz="1599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请在此输入正文内容</a:t>
              </a: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en-US" sz="1599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请在此输入正文内容</a:t>
              </a: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en-US" sz="1599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请在此输入正文内容</a:t>
              </a: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en-US" sz="1599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请在此输入正文内容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19050"/>
              <a:ext cx="3490472" cy="518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2499" spc="37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输入标题文字</a:t>
              </a:r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4044447" y="5245865"/>
            <a:ext cx="2617854" cy="293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044447" y="4601609"/>
            <a:ext cx="261785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43CA28CB-00E0-B946-5890-1247F69977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63297" y="2559378"/>
            <a:ext cx="6640767" cy="6016298"/>
            <a:chOff x="0" y="0"/>
            <a:chExt cx="8854356" cy="8021731"/>
          </a:xfrm>
        </p:grpSpPr>
        <p:sp>
          <p:nvSpPr>
            <p:cNvPr id="21" name="TextBox 21"/>
            <p:cNvSpPr txBox="1"/>
            <p:nvPr/>
          </p:nvSpPr>
          <p:spPr>
            <a:xfrm>
              <a:off x="851490" y="7643761"/>
              <a:ext cx="733742" cy="37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样本1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239853" y="7643761"/>
              <a:ext cx="733742" cy="37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样本2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628216" y="7643761"/>
              <a:ext cx="733742" cy="37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样本3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016578" y="7643761"/>
              <a:ext cx="733742" cy="37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样本4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404941" y="7643761"/>
              <a:ext cx="733742" cy="37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样本5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793304" y="7643761"/>
              <a:ext cx="733742" cy="37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思源黑体 Light"/>
                  <a:ea typeface="思源黑体 Light"/>
                </a:rPr>
                <a:t>样本6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524180" y="169935"/>
              <a:ext cx="8330176" cy="7367992"/>
              <a:chOff x="0" y="0"/>
              <a:chExt cx="13841590" cy="1224280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-6350"/>
                <a:ext cx="1384159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841591" h="12700">
                    <a:moveTo>
                      <a:pt x="0" y="0"/>
                    </a:moveTo>
                    <a:lnTo>
                      <a:pt x="13841591" y="0"/>
                    </a:lnTo>
                    <a:lnTo>
                      <a:pt x="1384159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4074585"/>
                <a:ext cx="1384159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841591" h="12700">
                    <a:moveTo>
                      <a:pt x="0" y="0"/>
                    </a:moveTo>
                    <a:lnTo>
                      <a:pt x="13841591" y="0"/>
                    </a:lnTo>
                    <a:lnTo>
                      <a:pt x="1384159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8155521"/>
                <a:ext cx="1384159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841591" h="12700">
                    <a:moveTo>
                      <a:pt x="0" y="0"/>
                    </a:moveTo>
                    <a:lnTo>
                      <a:pt x="13841591" y="0"/>
                    </a:lnTo>
                    <a:lnTo>
                      <a:pt x="1384159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12236456"/>
                <a:ext cx="1384159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841591" h="12700">
                    <a:moveTo>
                      <a:pt x="0" y="0"/>
                    </a:moveTo>
                    <a:lnTo>
                      <a:pt x="13841591" y="0"/>
                    </a:lnTo>
                    <a:lnTo>
                      <a:pt x="1384159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0" y="-38100"/>
              <a:ext cx="380246" cy="37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思源黑体 Light"/>
                </a:rPr>
                <a:t>60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2417897"/>
              <a:ext cx="380246" cy="37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思源黑体 Light"/>
                </a:rPr>
                <a:t>40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4873895"/>
              <a:ext cx="380246" cy="37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思源黑体 Light"/>
                </a:rPr>
                <a:t>20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57998" y="7329892"/>
              <a:ext cx="222248" cy="37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思源黑体 Light"/>
                </a:rPr>
                <a:t>0 </a:t>
              </a:r>
            </a:p>
          </p:txBody>
        </p:sp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1141930" y="707503"/>
              <a:ext cx="7094676" cy="6906856"/>
              <a:chOff x="1026466" y="893234"/>
              <a:chExt cx="11788659" cy="1147657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026466" y="9762751"/>
                <a:ext cx="2465466" cy="2607055"/>
              </a:xfrm>
              <a:custGeom>
                <a:avLst/>
                <a:gdLst/>
                <a:ahLst/>
                <a:cxnLst/>
                <a:rect l="l" t="t" r="r" b="b"/>
                <a:pathLst>
                  <a:path w="2465466" h="2607055">
                    <a:moveTo>
                      <a:pt x="254000" y="2607055"/>
                    </a:moveTo>
                    <a:lnTo>
                      <a:pt x="254000" y="2353055"/>
                    </a:lnTo>
                    <a:lnTo>
                      <a:pt x="254000" y="2353055"/>
                    </a:lnTo>
                    <a:lnTo>
                      <a:pt x="0" y="2353055"/>
                    </a:lnTo>
                    <a:lnTo>
                      <a:pt x="0" y="2353055"/>
                    </a:lnTo>
                    <a:lnTo>
                      <a:pt x="0" y="2607055"/>
                    </a:lnTo>
                    <a:lnTo>
                      <a:pt x="0" y="2607055"/>
                    </a:lnTo>
                    <a:lnTo>
                      <a:pt x="254000" y="2607055"/>
                    </a:lnTo>
                    <a:lnTo>
                      <a:pt x="254000" y="2607055"/>
                    </a:lnTo>
                    <a:close/>
                    <a:moveTo>
                      <a:pt x="106202" y="2460460"/>
                    </a:moveTo>
                    <a:cubicBezTo>
                      <a:pt x="95441" y="2471956"/>
                      <a:pt x="96007" y="2489989"/>
                      <a:pt x="107468" y="2500786"/>
                    </a:cubicBezTo>
                    <a:cubicBezTo>
                      <a:pt x="118928" y="2511584"/>
                      <a:pt x="136964" y="2511076"/>
                      <a:pt x="147798" y="2499650"/>
                    </a:cubicBezTo>
                    <a:lnTo>
                      <a:pt x="2454730" y="51089"/>
                    </a:lnTo>
                    <a:cubicBezTo>
                      <a:pt x="2465466" y="39590"/>
                      <a:pt x="2464889" y="21577"/>
                      <a:pt x="2453439" y="10788"/>
                    </a:cubicBezTo>
                    <a:cubicBezTo>
                      <a:pt x="2441989" y="0"/>
                      <a:pt x="2423972" y="497"/>
                      <a:pt x="2413133" y="11899"/>
                    </a:cubicBez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3333398" y="4456667"/>
                <a:ext cx="2466346" cy="5464577"/>
              </a:xfrm>
              <a:custGeom>
                <a:avLst/>
                <a:gdLst/>
                <a:ahLst/>
                <a:cxnLst/>
                <a:rect l="l" t="t" r="r" b="b"/>
                <a:pathLst>
                  <a:path w="2466345" h="5464577">
                    <a:moveTo>
                      <a:pt x="254000" y="5464577"/>
                    </a:moveTo>
                    <a:lnTo>
                      <a:pt x="254000" y="5210577"/>
                    </a:lnTo>
                    <a:lnTo>
                      <a:pt x="254000" y="5210577"/>
                    </a:lnTo>
                    <a:lnTo>
                      <a:pt x="0" y="5210577"/>
                    </a:lnTo>
                    <a:lnTo>
                      <a:pt x="0" y="5210577"/>
                    </a:lnTo>
                    <a:lnTo>
                      <a:pt x="0" y="5464577"/>
                    </a:lnTo>
                    <a:lnTo>
                      <a:pt x="0" y="5464577"/>
                    </a:lnTo>
                    <a:lnTo>
                      <a:pt x="254000" y="5464577"/>
                    </a:lnTo>
                    <a:lnTo>
                      <a:pt x="254000" y="5464577"/>
                    </a:lnTo>
                    <a:close/>
                    <a:moveTo>
                      <a:pt x="100795" y="5326182"/>
                    </a:moveTo>
                    <a:cubicBezTo>
                      <a:pt x="94572" y="5340640"/>
                      <a:pt x="101213" y="5357407"/>
                      <a:pt x="115647" y="5363684"/>
                    </a:cubicBezTo>
                    <a:cubicBezTo>
                      <a:pt x="130082" y="5369961"/>
                      <a:pt x="146874" y="5363382"/>
                      <a:pt x="153204" y="5348971"/>
                    </a:cubicBezTo>
                    <a:lnTo>
                      <a:pt x="2460136" y="43756"/>
                    </a:lnTo>
                    <a:cubicBezTo>
                      <a:pt x="2466345" y="29301"/>
                      <a:pt x="2459702" y="12546"/>
                      <a:pt x="2445275" y="6273"/>
                    </a:cubicBezTo>
                    <a:cubicBezTo>
                      <a:pt x="2430849" y="0"/>
                      <a:pt x="2414065" y="6567"/>
                      <a:pt x="2407727" y="20966"/>
                    </a:cubicBez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5640329" y="4362029"/>
                <a:ext cx="2466241" cy="1791730"/>
              </a:xfrm>
              <a:custGeom>
                <a:avLst/>
                <a:gdLst/>
                <a:ahLst/>
                <a:cxnLst/>
                <a:rect l="l" t="t" r="r" b="b"/>
                <a:pathLst>
                  <a:path w="2466241" h="1791730">
                    <a:moveTo>
                      <a:pt x="254000" y="254000"/>
                    </a:moveTo>
                    <a:lnTo>
                      <a:pt x="254000" y="0"/>
                    </a:lnTo>
                    <a:lnTo>
                      <a:pt x="2540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4000"/>
                    </a:lnTo>
                    <a:lnTo>
                      <a:pt x="0" y="254000"/>
                    </a:lnTo>
                    <a:lnTo>
                      <a:pt x="254000" y="254000"/>
                    </a:lnTo>
                    <a:lnTo>
                      <a:pt x="254000" y="254000"/>
                    </a:lnTo>
                    <a:close/>
                    <a:moveTo>
                      <a:pt x="143506" y="103674"/>
                    </a:moveTo>
                    <a:cubicBezTo>
                      <a:pt x="130623" y="94631"/>
                      <a:pt x="112853" y="97708"/>
                      <a:pt x="103762" y="110557"/>
                    </a:cubicBezTo>
                    <a:cubicBezTo>
                      <a:pt x="94671" y="123405"/>
                      <a:pt x="97681" y="141186"/>
                      <a:pt x="110495" y="150326"/>
                    </a:cubicBezTo>
                    <a:lnTo>
                      <a:pt x="2417426" y="1782700"/>
                    </a:lnTo>
                    <a:cubicBezTo>
                      <a:pt x="2430309" y="1791730"/>
                      <a:pt x="2448067" y="1788648"/>
                      <a:pt x="2457154" y="1775806"/>
                    </a:cubicBezTo>
                    <a:cubicBezTo>
                      <a:pt x="2466241" y="1762964"/>
                      <a:pt x="2463239" y="1745192"/>
                      <a:pt x="2450438" y="1736048"/>
                    </a:cubicBez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7947261" y="5994403"/>
                <a:ext cx="2466434" cy="1383834"/>
              </a:xfrm>
              <a:custGeom>
                <a:avLst/>
                <a:gdLst/>
                <a:ahLst/>
                <a:cxnLst/>
                <a:rect l="l" t="t" r="r" b="b"/>
                <a:pathLst>
                  <a:path w="2466434" h="1383834">
                    <a:moveTo>
                      <a:pt x="254000" y="254000"/>
                    </a:moveTo>
                    <a:lnTo>
                      <a:pt x="254000" y="0"/>
                    </a:lnTo>
                    <a:lnTo>
                      <a:pt x="2540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4000"/>
                    </a:lnTo>
                    <a:lnTo>
                      <a:pt x="0" y="254000"/>
                    </a:lnTo>
                    <a:lnTo>
                      <a:pt x="254000" y="254000"/>
                    </a:lnTo>
                    <a:lnTo>
                      <a:pt x="254000" y="254000"/>
                    </a:lnTo>
                    <a:close/>
                    <a:moveTo>
                      <a:pt x="140395" y="101759"/>
                    </a:moveTo>
                    <a:cubicBezTo>
                      <a:pt x="126465" y="94439"/>
                      <a:pt x="109238" y="99759"/>
                      <a:pt x="101862" y="113659"/>
                    </a:cubicBezTo>
                    <a:cubicBezTo>
                      <a:pt x="94485" y="127560"/>
                      <a:pt x="99735" y="144808"/>
                      <a:pt x="113605" y="152241"/>
                    </a:cubicBezTo>
                    <a:lnTo>
                      <a:pt x="2420536" y="1376522"/>
                    </a:lnTo>
                    <a:cubicBezTo>
                      <a:pt x="2434465" y="1383834"/>
                      <a:pt x="2451685" y="1378512"/>
                      <a:pt x="2459060" y="1364616"/>
                    </a:cubicBezTo>
                    <a:cubicBezTo>
                      <a:pt x="2466434" y="1350720"/>
                      <a:pt x="2461190" y="1333477"/>
                      <a:pt x="2447327" y="1326040"/>
                    </a:cubicBez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0254193" y="4770122"/>
                <a:ext cx="2560932" cy="2702561"/>
              </a:xfrm>
              <a:custGeom>
                <a:avLst/>
                <a:gdLst/>
                <a:ahLst/>
                <a:cxnLst/>
                <a:rect l="l" t="t" r="r" b="b"/>
                <a:pathLst>
                  <a:path w="2560932" h="2702561">
                    <a:moveTo>
                      <a:pt x="254000" y="2702561"/>
                    </a:moveTo>
                    <a:lnTo>
                      <a:pt x="254000" y="2448561"/>
                    </a:lnTo>
                    <a:lnTo>
                      <a:pt x="254000" y="2448561"/>
                    </a:lnTo>
                    <a:lnTo>
                      <a:pt x="0" y="2448561"/>
                    </a:lnTo>
                    <a:lnTo>
                      <a:pt x="0" y="2448561"/>
                    </a:lnTo>
                    <a:lnTo>
                      <a:pt x="0" y="2702561"/>
                    </a:lnTo>
                    <a:lnTo>
                      <a:pt x="0" y="2702561"/>
                    </a:lnTo>
                    <a:lnTo>
                      <a:pt x="254000" y="2702561"/>
                    </a:lnTo>
                    <a:lnTo>
                      <a:pt x="254000" y="2702561"/>
                    </a:lnTo>
                    <a:close/>
                    <a:moveTo>
                      <a:pt x="106202" y="2555966"/>
                    </a:moveTo>
                    <a:cubicBezTo>
                      <a:pt x="95465" y="2567465"/>
                      <a:pt x="96042" y="2585479"/>
                      <a:pt x="107492" y="2596267"/>
                    </a:cubicBezTo>
                    <a:cubicBezTo>
                      <a:pt x="118942" y="2607055"/>
                      <a:pt x="136959" y="2606559"/>
                      <a:pt x="147798" y="2595157"/>
                    </a:cubicBezTo>
                    <a:lnTo>
                      <a:pt x="2454730" y="146596"/>
                    </a:lnTo>
                    <a:cubicBezTo>
                      <a:pt x="2465466" y="135097"/>
                      <a:pt x="2464890" y="117084"/>
                      <a:pt x="2453439" y="106295"/>
                    </a:cubicBezTo>
                    <a:cubicBezTo>
                      <a:pt x="2441989" y="95507"/>
                      <a:pt x="2423973" y="96003"/>
                      <a:pt x="2413134" y="107405"/>
                    </a:cubicBezTo>
                    <a:close/>
                    <a:moveTo>
                      <a:pt x="2560932" y="254000"/>
                    </a:moveTo>
                    <a:lnTo>
                      <a:pt x="2560932" y="0"/>
                    </a:lnTo>
                    <a:lnTo>
                      <a:pt x="2560932" y="0"/>
                    </a:lnTo>
                    <a:lnTo>
                      <a:pt x="2306932" y="0"/>
                    </a:lnTo>
                    <a:lnTo>
                      <a:pt x="2306932" y="0"/>
                    </a:lnTo>
                    <a:lnTo>
                      <a:pt x="2306932" y="254000"/>
                    </a:lnTo>
                    <a:lnTo>
                      <a:pt x="2306932" y="254000"/>
                    </a:lnTo>
                    <a:lnTo>
                      <a:pt x="2560932" y="254000"/>
                    </a:lnTo>
                    <a:lnTo>
                      <a:pt x="2560932" y="254000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026466" y="9667245"/>
                <a:ext cx="2466241" cy="1791730"/>
              </a:xfrm>
              <a:custGeom>
                <a:avLst/>
                <a:gdLst/>
                <a:ahLst/>
                <a:cxnLst/>
                <a:rect l="l" t="t" r="r" b="b"/>
                <a:pathLst>
                  <a:path w="2466241" h="1791730">
                    <a:moveTo>
                      <a:pt x="254000" y="254000"/>
                    </a:moveTo>
                    <a:lnTo>
                      <a:pt x="254000" y="0"/>
                    </a:lnTo>
                    <a:lnTo>
                      <a:pt x="2540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4000"/>
                    </a:lnTo>
                    <a:lnTo>
                      <a:pt x="0" y="254000"/>
                    </a:lnTo>
                    <a:lnTo>
                      <a:pt x="254000" y="254000"/>
                    </a:lnTo>
                    <a:lnTo>
                      <a:pt x="254000" y="254000"/>
                    </a:lnTo>
                    <a:close/>
                    <a:moveTo>
                      <a:pt x="143505" y="103674"/>
                    </a:moveTo>
                    <a:cubicBezTo>
                      <a:pt x="130623" y="94639"/>
                      <a:pt x="112860" y="97719"/>
                      <a:pt x="103771" y="110563"/>
                    </a:cubicBezTo>
                    <a:cubicBezTo>
                      <a:pt x="94682" y="123408"/>
                      <a:pt x="97688" y="141183"/>
                      <a:pt x="110494" y="150326"/>
                    </a:cubicBezTo>
                    <a:lnTo>
                      <a:pt x="2417426" y="1782700"/>
                    </a:lnTo>
                    <a:cubicBezTo>
                      <a:pt x="2430309" y="1791730"/>
                      <a:pt x="2448066" y="1788648"/>
                      <a:pt x="2457154" y="1775806"/>
                    </a:cubicBezTo>
                    <a:cubicBezTo>
                      <a:pt x="2466241" y="1762964"/>
                      <a:pt x="2463238" y="1745193"/>
                      <a:pt x="2450437" y="1736048"/>
                    </a:cubicBezTo>
                    <a:close/>
                  </a:path>
                </a:pathLst>
              </a:custGeom>
              <a:solidFill>
                <a:srgbClr val="6083BA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3333398" y="8129560"/>
                <a:ext cx="2466290" cy="3424059"/>
              </a:xfrm>
              <a:custGeom>
                <a:avLst/>
                <a:gdLst/>
                <a:ahLst/>
                <a:cxnLst/>
                <a:rect l="l" t="t" r="r" b="b"/>
                <a:pathLst>
                  <a:path w="2466290" h="3424059">
                    <a:moveTo>
                      <a:pt x="254000" y="3424059"/>
                    </a:moveTo>
                    <a:lnTo>
                      <a:pt x="254000" y="3170059"/>
                    </a:lnTo>
                    <a:lnTo>
                      <a:pt x="254000" y="3170059"/>
                    </a:lnTo>
                    <a:lnTo>
                      <a:pt x="0" y="3170059"/>
                    </a:lnTo>
                    <a:lnTo>
                      <a:pt x="0" y="3170059"/>
                    </a:lnTo>
                    <a:lnTo>
                      <a:pt x="0" y="3424059"/>
                    </a:lnTo>
                    <a:lnTo>
                      <a:pt x="0" y="3424059"/>
                    </a:lnTo>
                    <a:lnTo>
                      <a:pt x="254000" y="3424059"/>
                    </a:lnTo>
                    <a:lnTo>
                      <a:pt x="254000" y="3424059"/>
                    </a:lnTo>
                    <a:close/>
                    <a:moveTo>
                      <a:pt x="103663" y="3280569"/>
                    </a:moveTo>
                    <a:cubicBezTo>
                      <a:pt x="94642" y="3293457"/>
                      <a:pt x="97735" y="3311213"/>
                      <a:pt x="110583" y="3320292"/>
                    </a:cubicBezTo>
                    <a:cubicBezTo>
                      <a:pt x="123431" y="3329370"/>
                      <a:pt x="141200" y="3326356"/>
                      <a:pt x="150336" y="3313549"/>
                    </a:cubicBezTo>
                    <a:lnTo>
                      <a:pt x="2457268" y="48801"/>
                    </a:lnTo>
                    <a:cubicBezTo>
                      <a:pt x="2466289" y="35913"/>
                      <a:pt x="2463196" y="18157"/>
                      <a:pt x="2450349" y="9078"/>
                    </a:cubicBezTo>
                    <a:cubicBezTo>
                      <a:pt x="2437501" y="0"/>
                      <a:pt x="2419731" y="3013"/>
                      <a:pt x="2410595" y="15820"/>
                    </a:cubicBezTo>
                    <a:close/>
                  </a:path>
                </a:pathLst>
              </a:custGeom>
              <a:solidFill>
                <a:srgbClr val="6083BA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5640329" y="8034871"/>
                <a:ext cx="2466311" cy="1179666"/>
              </a:xfrm>
              <a:custGeom>
                <a:avLst/>
                <a:gdLst/>
                <a:ahLst/>
                <a:cxnLst/>
                <a:rect l="l" t="t" r="r" b="b"/>
                <a:pathLst>
                  <a:path w="2466311" h="1179666">
                    <a:moveTo>
                      <a:pt x="254000" y="254000"/>
                    </a:moveTo>
                    <a:lnTo>
                      <a:pt x="254000" y="0"/>
                    </a:lnTo>
                    <a:lnTo>
                      <a:pt x="2540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4000"/>
                    </a:lnTo>
                    <a:lnTo>
                      <a:pt x="0" y="254000"/>
                    </a:lnTo>
                    <a:lnTo>
                      <a:pt x="254000" y="254000"/>
                    </a:lnTo>
                    <a:lnTo>
                      <a:pt x="254000" y="254000"/>
                    </a:lnTo>
                    <a:close/>
                    <a:moveTo>
                      <a:pt x="138558" y="100867"/>
                    </a:moveTo>
                    <a:cubicBezTo>
                      <a:pt x="124142" y="94568"/>
                      <a:pt x="107347" y="101106"/>
                      <a:pt x="100984" y="115494"/>
                    </a:cubicBezTo>
                    <a:cubicBezTo>
                      <a:pt x="94621" y="129882"/>
                      <a:pt x="101084" y="146706"/>
                      <a:pt x="115443" y="153133"/>
                    </a:cubicBezTo>
                    <a:lnTo>
                      <a:pt x="2422375" y="1173367"/>
                    </a:lnTo>
                    <a:cubicBezTo>
                      <a:pt x="2436791" y="1179666"/>
                      <a:pt x="2453586" y="1173127"/>
                      <a:pt x="2459949" y="1158739"/>
                    </a:cubicBezTo>
                    <a:cubicBezTo>
                      <a:pt x="2466312" y="1144352"/>
                      <a:pt x="2459849" y="1127528"/>
                      <a:pt x="2445490" y="1121100"/>
                    </a:cubicBezTo>
                    <a:close/>
                  </a:path>
                </a:pathLst>
              </a:custGeom>
              <a:solidFill>
                <a:srgbClr val="6083BA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7947261" y="6089217"/>
                <a:ext cx="2466163" cy="3219888"/>
              </a:xfrm>
              <a:custGeom>
                <a:avLst/>
                <a:gdLst/>
                <a:ahLst/>
                <a:cxnLst/>
                <a:rect l="l" t="t" r="r" b="b"/>
                <a:pathLst>
                  <a:path w="2466163" h="3219888">
                    <a:moveTo>
                      <a:pt x="254000" y="3219888"/>
                    </a:moveTo>
                    <a:lnTo>
                      <a:pt x="254000" y="2965888"/>
                    </a:lnTo>
                    <a:lnTo>
                      <a:pt x="254000" y="2965888"/>
                    </a:lnTo>
                    <a:lnTo>
                      <a:pt x="0" y="2965888"/>
                    </a:lnTo>
                    <a:lnTo>
                      <a:pt x="0" y="2965888"/>
                    </a:lnTo>
                    <a:lnTo>
                      <a:pt x="0" y="3219888"/>
                    </a:lnTo>
                    <a:lnTo>
                      <a:pt x="0" y="3219888"/>
                    </a:lnTo>
                    <a:lnTo>
                      <a:pt x="254000" y="3219888"/>
                    </a:lnTo>
                    <a:lnTo>
                      <a:pt x="254000" y="3219888"/>
                    </a:lnTo>
                    <a:close/>
                    <a:moveTo>
                      <a:pt x="104181" y="3075688"/>
                    </a:moveTo>
                    <a:cubicBezTo>
                      <a:pt x="94768" y="3088293"/>
                      <a:pt x="97315" y="3106136"/>
                      <a:pt x="109877" y="3115605"/>
                    </a:cubicBezTo>
                    <a:cubicBezTo>
                      <a:pt x="122440" y="3125073"/>
                      <a:pt x="140294" y="3122607"/>
                      <a:pt x="149819" y="3110087"/>
                    </a:cubicBezTo>
                    <a:lnTo>
                      <a:pt x="2456751" y="49385"/>
                    </a:lnTo>
                    <a:cubicBezTo>
                      <a:pt x="2466164" y="36780"/>
                      <a:pt x="2463617" y="18938"/>
                      <a:pt x="2451055" y="9469"/>
                    </a:cubicBezTo>
                    <a:cubicBezTo>
                      <a:pt x="2438492" y="0"/>
                      <a:pt x="2420638" y="2466"/>
                      <a:pt x="2411113" y="14987"/>
                    </a:cubicBezTo>
                    <a:close/>
                  </a:path>
                </a:pathLst>
              </a:custGeom>
              <a:solidFill>
                <a:srgbClr val="6083BA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0254193" y="1913468"/>
                <a:ext cx="2560932" cy="4334935"/>
              </a:xfrm>
              <a:custGeom>
                <a:avLst/>
                <a:gdLst/>
                <a:ahLst/>
                <a:cxnLst/>
                <a:rect l="l" t="t" r="r" b="b"/>
                <a:pathLst>
                  <a:path w="2560932" h="4334935">
                    <a:moveTo>
                      <a:pt x="254000" y="4334935"/>
                    </a:moveTo>
                    <a:lnTo>
                      <a:pt x="254000" y="4080935"/>
                    </a:lnTo>
                    <a:lnTo>
                      <a:pt x="254000" y="4080935"/>
                    </a:lnTo>
                    <a:lnTo>
                      <a:pt x="0" y="4080935"/>
                    </a:lnTo>
                    <a:lnTo>
                      <a:pt x="0" y="4080935"/>
                    </a:lnTo>
                    <a:lnTo>
                      <a:pt x="0" y="4334935"/>
                    </a:lnTo>
                    <a:lnTo>
                      <a:pt x="0" y="4334935"/>
                    </a:lnTo>
                    <a:lnTo>
                      <a:pt x="254000" y="4334935"/>
                    </a:lnTo>
                    <a:lnTo>
                      <a:pt x="254000" y="4334935"/>
                    </a:lnTo>
                    <a:close/>
                    <a:moveTo>
                      <a:pt x="102124" y="4193873"/>
                    </a:moveTo>
                    <a:cubicBezTo>
                      <a:pt x="94444" y="4207603"/>
                      <a:pt x="99306" y="4224958"/>
                      <a:pt x="113001" y="4232700"/>
                    </a:cubicBezTo>
                    <a:cubicBezTo>
                      <a:pt x="126696" y="4240441"/>
                      <a:pt x="144073" y="4235657"/>
                      <a:pt x="151876" y="4221997"/>
                    </a:cubicBezTo>
                    <a:lnTo>
                      <a:pt x="2458807" y="141062"/>
                    </a:lnTo>
                    <a:cubicBezTo>
                      <a:pt x="2466487" y="127332"/>
                      <a:pt x="2461625" y="109977"/>
                      <a:pt x="2447931" y="102235"/>
                    </a:cubicBezTo>
                    <a:cubicBezTo>
                      <a:pt x="2434236" y="94493"/>
                      <a:pt x="2416858" y="99277"/>
                      <a:pt x="2409056" y="112938"/>
                    </a:cubicBezTo>
                    <a:close/>
                    <a:moveTo>
                      <a:pt x="2560932" y="254000"/>
                    </a:moveTo>
                    <a:lnTo>
                      <a:pt x="2560932" y="0"/>
                    </a:lnTo>
                    <a:lnTo>
                      <a:pt x="2560932" y="0"/>
                    </a:lnTo>
                    <a:lnTo>
                      <a:pt x="2306932" y="0"/>
                    </a:lnTo>
                    <a:lnTo>
                      <a:pt x="2306932" y="0"/>
                    </a:lnTo>
                    <a:lnTo>
                      <a:pt x="2306932" y="254000"/>
                    </a:lnTo>
                    <a:lnTo>
                      <a:pt x="2306932" y="254000"/>
                    </a:lnTo>
                    <a:lnTo>
                      <a:pt x="2560932" y="254000"/>
                    </a:lnTo>
                    <a:lnTo>
                      <a:pt x="2560932" y="254000"/>
                    </a:lnTo>
                    <a:close/>
                  </a:path>
                </a:pathLst>
              </a:custGeom>
              <a:solidFill>
                <a:srgbClr val="6083BA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1026466" y="6089910"/>
                <a:ext cx="2465466" cy="2607055"/>
              </a:xfrm>
              <a:custGeom>
                <a:avLst/>
                <a:gdLst/>
                <a:ahLst/>
                <a:cxnLst/>
                <a:rect l="l" t="t" r="r" b="b"/>
                <a:pathLst>
                  <a:path w="2465466" h="2607055">
                    <a:moveTo>
                      <a:pt x="254000" y="2607054"/>
                    </a:moveTo>
                    <a:lnTo>
                      <a:pt x="254000" y="2353054"/>
                    </a:lnTo>
                    <a:lnTo>
                      <a:pt x="254000" y="2353054"/>
                    </a:lnTo>
                    <a:lnTo>
                      <a:pt x="0" y="2353054"/>
                    </a:lnTo>
                    <a:lnTo>
                      <a:pt x="0" y="2353054"/>
                    </a:lnTo>
                    <a:lnTo>
                      <a:pt x="0" y="2607054"/>
                    </a:lnTo>
                    <a:lnTo>
                      <a:pt x="0" y="2607054"/>
                    </a:lnTo>
                    <a:lnTo>
                      <a:pt x="254000" y="2607054"/>
                    </a:lnTo>
                    <a:lnTo>
                      <a:pt x="254000" y="2607054"/>
                    </a:lnTo>
                    <a:close/>
                    <a:moveTo>
                      <a:pt x="106202" y="2460459"/>
                    </a:moveTo>
                    <a:cubicBezTo>
                      <a:pt x="95465" y="2471957"/>
                      <a:pt x="96042" y="2489971"/>
                      <a:pt x="107492" y="2500759"/>
                    </a:cubicBezTo>
                    <a:cubicBezTo>
                      <a:pt x="118942" y="2511547"/>
                      <a:pt x="136959" y="2511051"/>
                      <a:pt x="147798" y="2499649"/>
                    </a:cubicBezTo>
                    <a:lnTo>
                      <a:pt x="2454730" y="51088"/>
                    </a:lnTo>
                    <a:cubicBezTo>
                      <a:pt x="2465466" y="39590"/>
                      <a:pt x="2464889" y="21575"/>
                      <a:pt x="2453439" y="10787"/>
                    </a:cubicBezTo>
                    <a:cubicBezTo>
                      <a:pt x="2441989" y="0"/>
                      <a:pt x="2423973" y="496"/>
                      <a:pt x="2413133" y="11898"/>
                    </a:cubicBezTo>
                    <a:close/>
                  </a:path>
                </a:pathLst>
              </a:custGeom>
              <a:solidFill>
                <a:srgbClr val="AAC2E2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3333398" y="5994403"/>
                <a:ext cx="2466311" cy="1179666"/>
              </a:xfrm>
              <a:custGeom>
                <a:avLst/>
                <a:gdLst/>
                <a:ahLst/>
                <a:cxnLst/>
                <a:rect l="l" t="t" r="r" b="b"/>
                <a:pathLst>
                  <a:path w="2466311" h="1179666">
                    <a:moveTo>
                      <a:pt x="254000" y="254000"/>
                    </a:moveTo>
                    <a:lnTo>
                      <a:pt x="254000" y="0"/>
                    </a:lnTo>
                    <a:lnTo>
                      <a:pt x="2540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4000"/>
                    </a:lnTo>
                    <a:lnTo>
                      <a:pt x="0" y="254000"/>
                    </a:lnTo>
                    <a:lnTo>
                      <a:pt x="254000" y="254000"/>
                    </a:lnTo>
                    <a:lnTo>
                      <a:pt x="254000" y="254000"/>
                    </a:lnTo>
                    <a:close/>
                    <a:moveTo>
                      <a:pt x="138557" y="100866"/>
                    </a:moveTo>
                    <a:cubicBezTo>
                      <a:pt x="124141" y="94568"/>
                      <a:pt x="107346" y="101106"/>
                      <a:pt x="100983" y="115494"/>
                    </a:cubicBezTo>
                    <a:cubicBezTo>
                      <a:pt x="94620" y="129882"/>
                      <a:pt x="101083" y="146706"/>
                      <a:pt x="115442" y="153133"/>
                    </a:cubicBezTo>
                    <a:lnTo>
                      <a:pt x="2422374" y="1173367"/>
                    </a:lnTo>
                    <a:cubicBezTo>
                      <a:pt x="2436790" y="1179666"/>
                      <a:pt x="2453585" y="1173128"/>
                      <a:pt x="2459948" y="1158739"/>
                    </a:cubicBezTo>
                    <a:cubicBezTo>
                      <a:pt x="2466311" y="1144352"/>
                      <a:pt x="2459848" y="1127528"/>
                      <a:pt x="2445489" y="1121101"/>
                    </a:cubicBezTo>
                    <a:close/>
                  </a:path>
                </a:pathLst>
              </a:custGeom>
              <a:solidFill>
                <a:srgbClr val="AAC2E2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5640329" y="4048749"/>
                <a:ext cx="2466163" cy="3219888"/>
              </a:xfrm>
              <a:custGeom>
                <a:avLst/>
                <a:gdLst/>
                <a:ahLst/>
                <a:cxnLst/>
                <a:rect l="l" t="t" r="r" b="b"/>
                <a:pathLst>
                  <a:path w="2466163" h="3219888">
                    <a:moveTo>
                      <a:pt x="254000" y="3219888"/>
                    </a:moveTo>
                    <a:lnTo>
                      <a:pt x="254000" y="2965888"/>
                    </a:lnTo>
                    <a:lnTo>
                      <a:pt x="254000" y="2965888"/>
                    </a:lnTo>
                    <a:lnTo>
                      <a:pt x="0" y="2965888"/>
                    </a:lnTo>
                    <a:lnTo>
                      <a:pt x="0" y="2965888"/>
                    </a:lnTo>
                    <a:lnTo>
                      <a:pt x="0" y="3219888"/>
                    </a:lnTo>
                    <a:lnTo>
                      <a:pt x="0" y="3219888"/>
                    </a:lnTo>
                    <a:lnTo>
                      <a:pt x="254000" y="3219888"/>
                    </a:lnTo>
                    <a:lnTo>
                      <a:pt x="254000" y="3219888"/>
                    </a:lnTo>
                    <a:close/>
                    <a:moveTo>
                      <a:pt x="104181" y="3075688"/>
                    </a:moveTo>
                    <a:cubicBezTo>
                      <a:pt x="94769" y="3088294"/>
                      <a:pt x="97315" y="3106136"/>
                      <a:pt x="109878" y="3115605"/>
                    </a:cubicBezTo>
                    <a:cubicBezTo>
                      <a:pt x="122441" y="3125074"/>
                      <a:pt x="140295" y="3122607"/>
                      <a:pt x="149820" y="3110087"/>
                    </a:cubicBezTo>
                    <a:lnTo>
                      <a:pt x="2456751" y="49386"/>
                    </a:lnTo>
                    <a:cubicBezTo>
                      <a:pt x="2466164" y="36781"/>
                      <a:pt x="2463617" y="18938"/>
                      <a:pt x="2451055" y="9469"/>
                    </a:cubicBezTo>
                    <a:cubicBezTo>
                      <a:pt x="2438492" y="0"/>
                      <a:pt x="2420638" y="2467"/>
                      <a:pt x="2411113" y="14987"/>
                    </a:cubicBezTo>
                    <a:close/>
                  </a:path>
                </a:pathLst>
              </a:custGeom>
              <a:solidFill>
                <a:srgbClr val="AAC2E2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7947261" y="3642033"/>
                <a:ext cx="2464684" cy="565903"/>
              </a:xfrm>
              <a:custGeom>
                <a:avLst/>
                <a:gdLst/>
                <a:ahLst/>
                <a:cxnLst/>
                <a:rect l="l" t="t" r="r" b="b"/>
                <a:pathLst>
                  <a:path w="2464684" h="565903">
                    <a:moveTo>
                      <a:pt x="254000" y="565902"/>
                    </a:moveTo>
                    <a:lnTo>
                      <a:pt x="254000" y="311902"/>
                    </a:lnTo>
                    <a:lnTo>
                      <a:pt x="254000" y="311902"/>
                    </a:lnTo>
                    <a:lnTo>
                      <a:pt x="0" y="311902"/>
                    </a:lnTo>
                    <a:lnTo>
                      <a:pt x="0" y="311902"/>
                    </a:lnTo>
                    <a:lnTo>
                      <a:pt x="0" y="565902"/>
                    </a:lnTo>
                    <a:lnTo>
                      <a:pt x="0" y="565902"/>
                    </a:lnTo>
                    <a:lnTo>
                      <a:pt x="254000" y="565902"/>
                    </a:lnTo>
                    <a:lnTo>
                      <a:pt x="254000" y="565902"/>
                    </a:lnTo>
                    <a:close/>
                    <a:moveTo>
                      <a:pt x="122022" y="410764"/>
                    </a:moveTo>
                    <a:cubicBezTo>
                      <a:pt x="106544" y="413574"/>
                      <a:pt x="96247" y="428367"/>
                      <a:pt x="98987" y="443858"/>
                    </a:cubicBezTo>
                    <a:cubicBezTo>
                      <a:pt x="101728" y="459349"/>
                      <a:pt x="116474" y="469712"/>
                      <a:pt x="131978" y="467041"/>
                    </a:cubicBezTo>
                    <a:lnTo>
                      <a:pt x="2438910" y="58947"/>
                    </a:lnTo>
                    <a:cubicBezTo>
                      <a:pt x="2454389" y="56137"/>
                      <a:pt x="2464685" y="41345"/>
                      <a:pt x="2461945" y="25854"/>
                    </a:cubicBezTo>
                    <a:cubicBezTo>
                      <a:pt x="2459204" y="10362"/>
                      <a:pt x="2444458" y="0"/>
                      <a:pt x="2428954" y="2671"/>
                    </a:cubicBezTo>
                    <a:close/>
                  </a:path>
                </a:pathLst>
              </a:custGeom>
              <a:solidFill>
                <a:srgbClr val="AAC2E2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10254193" y="893234"/>
                <a:ext cx="2560932" cy="2906608"/>
              </a:xfrm>
              <a:custGeom>
                <a:avLst/>
                <a:gdLst/>
                <a:ahLst/>
                <a:cxnLst/>
                <a:rect l="l" t="t" r="r" b="b"/>
                <a:pathLst>
                  <a:path w="2560932" h="2906608">
                    <a:moveTo>
                      <a:pt x="254000" y="2906608"/>
                    </a:moveTo>
                    <a:lnTo>
                      <a:pt x="254000" y="2652608"/>
                    </a:lnTo>
                    <a:lnTo>
                      <a:pt x="254000" y="2652608"/>
                    </a:lnTo>
                    <a:lnTo>
                      <a:pt x="0" y="2652608"/>
                    </a:lnTo>
                    <a:lnTo>
                      <a:pt x="0" y="2652608"/>
                    </a:lnTo>
                    <a:lnTo>
                      <a:pt x="0" y="2906608"/>
                    </a:lnTo>
                    <a:lnTo>
                      <a:pt x="0" y="2906608"/>
                    </a:lnTo>
                    <a:lnTo>
                      <a:pt x="254000" y="2906608"/>
                    </a:lnTo>
                    <a:lnTo>
                      <a:pt x="254000" y="2906608"/>
                    </a:lnTo>
                    <a:close/>
                    <a:moveTo>
                      <a:pt x="105438" y="2760856"/>
                    </a:moveTo>
                    <a:cubicBezTo>
                      <a:pt x="95168" y="2772773"/>
                      <a:pt x="96461" y="2790750"/>
                      <a:pt x="108332" y="2801073"/>
                    </a:cubicBezTo>
                    <a:cubicBezTo>
                      <a:pt x="120202" y="2811397"/>
                      <a:pt x="138184" y="2810184"/>
                      <a:pt x="148561" y="2798360"/>
                    </a:cubicBezTo>
                    <a:lnTo>
                      <a:pt x="2455493" y="145752"/>
                    </a:lnTo>
                    <a:cubicBezTo>
                      <a:pt x="2465764" y="133835"/>
                      <a:pt x="2464470" y="115858"/>
                      <a:pt x="2452600" y="105535"/>
                    </a:cubicBezTo>
                    <a:cubicBezTo>
                      <a:pt x="2440729" y="95211"/>
                      <a:pt x="2422747" y="96424"/>
                      <a:pt x="2412370" y="108248"/>
                    </a:cubicBezTo>
                    <a:close/>
                    <a:moveTo>
                      <a:pt x="2560932" y="254000"/>
                    </a:moveTo>
                    <a:lnTo>
                      <a:pt x="2560932" y="0"/>
                    </a:lnTo>
                    <a:lnTo>
                      <a:pt x="2560932" y="0"/>
                    </a:lnTo>
                    <a:lnTo>
                      <a:pt x="2306932" y="0"/>
                    </a:lnTo>
                    <a:lnTo>
                      <a:pt x="2306932" y="0"/>
                    </a:lnTo>
                    <a:lnTo>
                      <a:pt x="2306932" y="254000"/>
                    </a:lnTo>
                    <a:lnTo>
                      <a:pt x="2306932" y="254000"/>
                    </a:lnTo>
                    <a:lnTo>
                      <a:pt x="2560932" y="254000"/>
                    </a:lnTo>
                    <a:lnTo>
                      <a:pt x="2560932" y="254000"/>
                    </a:lnTo>
                    <a:close/>
                  </a:path>
                </a:pathLst>
              </a:custGeom>
              <a:solidFill>
                <a:srgbClr val="AAC2E2"/>
              </a:solidFill>
            </p:spPr>
          </p:sp>
        </p:grpSp>
      </p:grpSp>
      <p:grpSp>
        <p:nvGrpSpPr>
          <p:cNvPr id="52" name="Group 52"/>
          <p:cNvGrpSpPr/>
          <p:nvPr/>
        </p:nvGrpSpPr>
        <p:grpSpPr>
          <a:xfrm>
            <a:off x="4530758" y="5720732"/>
            <a:ext cx="1041733" cy="1043131"/>
            <a:chOff x="0" y="0"/>
            <a:chExt cx="274366" cy="27473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4366" cy="274734"/>
            </a:xfrm>
            <a:custGeom>
              <a:avLst/>
              <a:gdLst/>
              <a:ahLst/>
              <a:cxnLst/>
              <a:rect l="l" t="t" r="r" b="b"/>
              <a:pathLst>
                <a:path w="274366" h="274734">
                  <a:moveTo>
                    <a:pt x="0" y="0"/>
                  </a:moveTo>
                  <a:lnTo>
                    <a:pt x="274366" y="0"/>
                  </a:lnTo>
                  <a:lnTo>
                    <a:pt x="274366" y="274734"/>
                  </a:lnTo>
                  <a:lnTo>
                    <a:pt x="0" y="274734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19050"/>
              <a:ext cx="274366" cy="29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4530758" y="7476580"/>
            <a:ext cx="1041733" cy="1043131"/>
            <a:chOff x="0" y="0"/>
            <a:chExt cx="274366" cy="27473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74366" cy="274734"/>
            </a:xfrm>
            <a:custGeom>
              <a:avLst/>
              <a:gdLst/>
              <a:ahLst/>
              <a:cxnLst/>
              <a:rect l="l" t="t" r="r" b="b"/>
              <a:pathLst>
                <a:path w="274366" h="274734">
                  <a:moveTo>
                    <a:pt x="0" y="0"/>
                  </a:moveTo>
                  <a:lnTo>
                    <a:pt x="274366" y="0"/>
                  </a:lnTo>
                  <a:lnTo>
                    <a:pt x="274366" y="274734"/>
                  </a:lnTo>
                  <a:lnTo>
                    <a:pt x="0" y="274734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19050"/>
              <a:ext cx="274366" cy="29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8" name="Freeform 58"/>
          <p:cNvSpPr/>
          <p:nvPr/>
        </p:nvSpPr>
        <p:spPr>
          <a:xfrm>
            <a:off x="4865995" y="7790513"/>
            <a:ext cx="363922" cy="415264"/>
          </a:xfrm>
          <a:custGeom>
            <a:avLst/>
            <a:gdLst/>
            <a:ahLst/>
            <a:cxnLst/>
            <a:rect l="l" t="t" r="r" b="b"/>
            <a:pathLst>
              <a:path w="363922" h="415264">
                <a:moveTo>
                  <a:pt x="0" y="0"/>
                </a:moveTo>
                <a:lnTo>
                  <a:pt x="363922" y="0"/>
                </a:lnTo>
                <a:lnTo>
                  <a:pt x="363922" y="415265"/>
                </a:lnTo>
                <a:lnTo>
                  <a:pt x="0" y="415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4865995" y="6006516"/>
            <a:ext cx="371261" cy="441023"/>
          </a:xfrm>
          <a:custGeom>
            <a:avLst/>
            <a:gdLst/>
            <a:ahLst/>
            <a:cxnLst/>
            <a:rect l="l" t="t" r="r" b="b"/>
            <a:pathLst>
              <a:path w="371261" h="441023">
                <a:moveTo>
                  <a:pt x="0" y="0"/>
                </a:moveTo>
                <a:lnTo>
                  <a:pt x="371260" y="0"/>
                </a:lnTo>
                <a:lnTo>
                  <a:pt x="371260" y="441022"/>
                </a:lnTo>
                <a:lnTo>
                  <a:pt x="0" y="441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7" name="TextBox 67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en-US" sz="3100" spc="310" dirty="0" err="1">
                <a:solidFill>
                  <a:srgbClr val="003070"/>
                </a:solidFill>
                <a:latin typeface="思源黑体 Bold"/>
                <a:ea typeface="思源黑体 Bold"/>
              </a:rPr>
              <a:t>请在此输入标题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4530758" y="3198753"/>
            <a:ext cx="4930258" cy="1632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，正文内容不宜过长，对重要信息进行概括，2-3句即可。请在此输入正文内容，正文内容不宜过长，对重要信息进行概括，2-3句即可。请在此输入正文内容，正文内容不宜过长，对重要信息进行概括，2-3句即可。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530758" y="2547656"/>
            <a:ext cx="49302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2499" spc="374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实验结果分析</a:t>
            </a:r>
            <a:endParaRPr lang="en-US" sz="2499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5842803" y="5497105"/>
            <a:ext cx="3618214" cy="97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2"/>
              </a:lnSpc>
              <a:spcBef>
                <a:spcPct val="0"/>
              </a:spcBef>
            </a:pPr>
            <a:r>
              <a:rPr lang="en-US" sz="6126" spc="490">
                <a:solidFill>
                  <a:srgbClr val="304370"/>
                </a:solidFill>
                <a:latin typeface="思源黑体 Heavy"/>
              </a:rPr>
              <a:t>550K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842803" y="7252953"/>
            <a:ext cx="3723747" cy="97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2"/>
              </a:lnSpc>
              <a:spcBef>
                <a:spcPct val="0"/>
              </a:spcBef>
            </a:pPr>
            <a:r>
              <a:rPr lang="en-US" sz="6126" spc="490">
                <a:solidFill>
                  <a:srgbClr val="304370"/>
                </a:solidFill>
                <a:latin typeface="思源黑体 Heavy"/>
              </a:rPr>
              <a:t>2.54M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842803" y="6473668"/>
            <a:ext cx="3723747" cy="30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1599" spc="159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请在此输入描述性实验结果内容</a:t>
            </a:r>
            <a:endParaRPr lang="en-US" sz="1599" spc="159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5842803" y="8229516"/>
            <a:ext cx="3723747" cy="30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1599" spc="159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请在此输入描述性实验结果内容</a:t>
            </a:r>
            <a:endParaRPr lang="en-US" sz="1599" spc="159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10C8C328-A997-B3D6-6623-FB72202DA3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9142540" y="3820070"/>
            <a:ext cx="3327968" cy="3327968"/>
          </a:xfrm>
          <a:custGeom>
            <a:avLst/>
            <a:gdLst/>
            <a:ahLst/>
            <a:cxnLst/>
            <a:rect l="l" t="t" r="r" b="b"/>
            <a:pathLst>
              <a:path w="3327968" h="3327968">
                <a:moveTo>
                  <a:pt x="0" y="0"/>
                </a:moveTo>
                <a:lnTo>
                  <a:pt x="3327969" y="0"/>
                </a:lnTo>
                <a:lnTo>
                  <a:pt x="3327969" y="3327968"/>
                </a:lnTo>
                <a:lnTo>
                  <a:pt x="0" y="332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452976" y="5110826"/>
            <a:ext cx="707097" cy="746455"/>
          </a:xfrm>
          <a:custGeom>
            <a:avLst/>
            <a:gdLst/>
            <a:ahLst/>
            <a:cxnLst/>
            <a:rect l="l" t="t" r="r" b="b"/>
            <a:pathLst>
              <a:path w="707097" h="746455">
                <a:moveTo>
                  <a:pt x="0" y="0"/>
                </a:moveTo>
                <a:lnTo>
                  <a:pt x="707097" y="0"/>
                </a:lnTo>
                <a:lnTo>
                  <a:pt x="707097" y="746455"/>
                </a:lnTo>
                <a:lnTo>
                  <a:pt x="0" y="746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en-US" sz="3100" spc="310" dirty="0" err="1">
                <a:solidFill>
                  <a:srgbClr val="003070"/>
                </a:solidFill>
                <a:latin typeface="思源黑体 Bold"/>
                <a:ea typeface="思源黑体 Bold"/>
              </a:rPr>
              <a:t>请在此输入标题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688124" y="3540013"/>
            <a:ext cx="4359230" cy="12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请在此输入正文内容，正文内容不宜过长，对重要信息进行概括，2-3句即可。请在此输入正文内容，正文内容不宜过长，对重要信息进行概括，2-3句即可。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65695" y="3540013"/>
            <a:ext cx="4359230" cy="12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请在此输入正文内容，正文内容不宜过长，对重要信息进行概括，2-3句即可。请在此输入正文内容，正文内容不宜过长，对重要信息进行概括，2-3句即可。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88124" y="6976476"/>
            <a:ext cx="4359230" cy="12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请在此输入正文内容，正文内容不宜过长，对重要信息进行概括，2-3句即可。请在此输入正文内容，正文内容不宜过长，对重要信息进行概括，2-3句即可。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65695" y="6976476"/>
            <a:ext cx="4359230" cy="12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请在此输入正文内容，正文内容不宜过长，对重要信息进行概括，2-3句即可。请在此输入正文内容，正文内容不宜过长，对重要信息进行概括，2-3句即可。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688124" y="2865104"/>
            <a:ext cx="4359230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2499" spc="374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请在此处输入标题</a:t>
            </a:r>
            <a:endParaRPr lang="en-US" sz="2499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65695" y="2865104"/>
            <a:ext cx="4359230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请在此处输入标题</a:t>
            </a:r>
            <a:endParaRPr lang="en-US" sz="2499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688124" y="6301568"/>
            <a:ext cx="4359230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2499" spc="374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请在此处输入标题</a:t>
            </a:r>
            <a:endParaRPr lang="en-US" sz="2499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565695" y="6301568"/>
            <a:ext cx="4359230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请在此处输入标题</a:t>
            </a:r>
            <a:endParaRPr lang="en-US" sz="2499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B33B064-AFE8-6367-FBFB-A7DB2376C9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191423" y="4294564"/>
            <a:ext cx="2630281" cy="263028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575710" y="4294564"/>
            <a:ext cx="2630281" cy="263028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378303" y="4294564"/>
            <a:ext cx="2630281" cy="263028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276267" y="4294564"/>
            <a:ext cx="2630281" cy="263028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C2E2">
                <a:alpha val="85882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465233" y="4294564"/>
            <a:ext cx="2630281" cy="263028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C2E2">
                <a:alpha val="85882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5" name="Freeform 35"/>
          <p:cNvSpPr/>
          <p:nvPr/>
        </p:nvSpPr>
        <p:spPr>
          <a:xfrm>
            <a:off x="6186508" y="5275680"/>
            <a:ext cx="640113" cy="668049"/>
          </a:xfrm>
          <a:custGeom>
            <a:avLst/>
            <a:gdLst/>
            <a:ahLst/>
            <a:cxnLst/>
            <a:rect l="l" t="t" r="r" b="b"/>
            <a:pathLst>
              <a:path w="640113" h="668049">
                <a:moveTo>
                  <a:pt x="0" y="0"/>
                </a:moveTo>
                <a:lnTo>
                  <a:pt x="640112" y="0"/>
                </a:lnTo>
                <a:lnTo>
                  <a:pt x="640112" y="668049"/>
                </a:lnTo>
                <a:lnTo>
                  <a:pt x="0" y="668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280991" y="5275680"/>
            <a:ext cx="640113" cy="670594"/>
          </a:xfrm>
          <a:custGeom>
            <a:avLst/>
            <a:gdLst/>
            <a:ahLst/>
            <a:cxnLst/>
            <a:rect l="l" t="t" r="r" b="b"/>
            <a:pathLst>
              <a:path w="640113" h="670594">
                <a:moveTo>
                  <a:pt x="0" y="0"/>
                </a:moveTo>
                <a:lnTo>
                  <a:pt x="640112" y="0"/>
                </a:lnTo>
                <a:lnTo>
                  <a:pt x="640112" y="670594"/>
                </a:lnTo>
                <a:lnTo>
                  <a:pt x="0" y="670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431219" y="5351436"/>
            <a:ext cx="524448" cy="592293"/>
          </a:xfrm>
          <a:custGeom>
            <a:avLst/>
            <a:gdLst/>
            <a:ahLst/>
            <a:cxnLst/>
            <a:rect l="l" t="t" r="r" b="b"/>
            <a:pathLst>
              <a:path w="524448" h="592293">
                <a:moveTo>
                  <a:pt x="0" y="0"/>
                </a:moveTo>
                <a:lnTo>
                  <a:pt x="524449" y="0"/>
                </a:lnTo>
                <a:lnTo>
                  <a:pt x="524449" y="592293"/>
                </a:lnTo>
                <a:lnTo>
                  <a:pt x="0" y="592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481523" y="5286522"/>
            <a:ext cx="579837" cy="622872"/>
          </a:xfrm>
          <a:custGeom>
            <a:avLst/>
            <a:gdLst/>
            <a:ahLst/>
            <a:cxnLst/>
            <a:rect l="l" t="t" r="r" b="b"/>
            <a:pathLst>
              <a:path w="579837" h="622872">
                <a:moveTo>
                  <a:pt x="0" y="0"/>
                </a:moveTo>
                <a:lnTo>
                  <a:pt x="579837" y="0"/>
                </a:lnTo>
                <a:lnTo>
                  <a:pt x="579837" y="622872"/>
                </a:lnTo>
                <a:lnTo>
                  <a:pt x="0" y="622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4543189" y="5275680"/>
            <a:ext cx="691553" cy="633714"/>
          </a:xfrm>
          <a:custGeom>
            <a:avLst/>
            <a:gdLst/>
            <a:ahLst/>
            <a:cxnLst/>
            <a:rect l="l" t="t" r="r" b="b"/>
            <a:pathLst>
              <a:path w="691553" h="633714">
                <a:moveTo>
                  <a:pt x="0" y="0"/>
                </a:moveTo>
                <a:lnTo>
                  <a:pt x="691553" y="0"/>
                </a:lnTo>
                <a:lnTo>
                  <a:pt x="691553" y="633714"/>
                </a:lnTo>
                <a:lnTo>
                  <a:pt x="0" y="633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en-US" sz="3100" spc="310" dirty="0" err="1">
                <a:solidFill>
                  <a:srgbClr val="003070"/>
                </a:solidFill>
                <a:latin typeface="思源黑体 Bold"/>
                <a:ea typeface="思源黑体 Bold"/>
              </a:rPr>
              <a:t>请在此输入标题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5324229" y="8003286"/>
            <a:ext cx="2617854" cy="107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384517" y="8003286"/>
            <a:ext cx="2617854" cy="107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276267" y="2814857"/>
            <a:ext cx="2617854" cy="107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40670" y="8003286"/>
            <a:ext cx="2617854" cy="107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532421" y="2814857"/>
            <a:ext cx="2617854" cy="107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en-US" sz="1599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请在此输入正文内容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324229" y="7359030"/>
            <a:ext cx="261785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384517" y="7359030"/>
            <a:ext cx="261785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276267" y="2170601"/>
            <a:ext cx="261785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640670" y="7359030"/>
            <a:ext cx="261785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532421" y="2170601"/>
            <a:ext cx="261785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CFF80ECA-22FD-339F-0B82-19D9C1D8AC6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45418" y="2600371"/>
          <a:ext cx="15779773" cy="6299638"/>
        </p:xfrm>
        <a:graphic>
          <a:graphicData uri="http://schemas.openxmlformats.org/drawingml/2006/table">
            <a:tbl>
              <a:tblPr/>
              <a:tblGrid>
                <a:gridCol w="869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5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2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8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9914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43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43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43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43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4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10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10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47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147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486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486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486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微软雅黑" panose="020B0503020204020204" pitchFamily="34" charset="-122"/>
                      </a:endParaRPr>
                    </a:p>
                  </a:txBody>
                  <a:tcPr marL="19050" marR="19050" marT="19050" marB="190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7018606" y="990600"/>
            <a:ext cx="4250789" cy="72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sz="4699" spc="2349" dirty="0" err="1">
                <a:solidFill>
                  <a:srgbClr val="304370"/>
                </a:solidFill>
                <a:latin typeface="微软雅黑" panose="020B0503020204020204" pitchFamily="34" charset="-122"/>
                <a:ea typeface="思源黑体 Bold"/>
              </a:rPr>
              <a:t>参考文献</a:t>
            </a:r>
            <a:endParaRPr lang="en-US" sz="4699" spc="2349" dirty="0">
              <a:solidFill>
                <a:srgbClr val="304370"/>
              </a:solidFill>
              <a:latin typeface="微软雅黑" panose="020B0503020204020204" pitchFamily="34" charset="-122"/>
              <a:ea typeface="思源黑体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264271" y="2867096"/>
            <a:ext cx="816894" cy="5782992"/>
            <a:chOff x="0" y="0"/>
            <a:chExt cx="1089192" cy="771065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089192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[1]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16421"/>
              <a:ext cx="1089192" cy="330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</a:rPr>
                <a:t>[2]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82501"/>
              <a:ext cx="1089192" cy="330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</a:rPr>
                <a:t>[3]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27528"/>
              <a:ext cx="1089192" cy="330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</a:rPr>
                <a:t>[4]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197954"/>
              <a:ext cx="1089192" cy="330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</a:rPr>
                <a:t>[5]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255680"/>
              <a:ext cx="1089192" cy="330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</a:rPr>
                <a:t>[6]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288006"/>
              <a:ext cx="1089192" cy="330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</a:rPr>
                <a:t>[7]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380005"/>
              <a:ext cx="1089192" cy="330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</a:rPr>
                <a:t>[8]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08575" y="2867096"/>
            <a:ext cx="2049433" cy="5783513"/>
            <a:chOff x="0" y="0"/>
            <a:chExt cx="2732578" cy="771135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2732578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-US" sz="1599" spc="239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文献类型标识</a:t>
              </a:r>
              <a:r>
                <a:rPr lang="en-US" sz="1599" spc="239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016421"/>
              <a:ext cx="2732578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文献类型标识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082601"/>
              <a:ext cx="2732578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文献类型标识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127726"/>
              <a:ext cx="2732578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文献类型标识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198251"/>
              <a:ext cx="2732578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文献类型标识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256077"/>
              <a:ext cx="2732578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文献类型标识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288502"/>
              <a:ext cx="2732578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文献类型标识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380601"/>
              <a:ext cx="2732578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文献类型标识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47840" y="2867096"/>
            <a:ext cx="1906340" cy="5783513"/>
            <a:chOff x="0" y="0"/>
            <a:chExt cx="2541787" cy="771135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254178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endParaRPr lang="en-US" sz="1599" spc="23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16421"/>
              <a:ext cx="254178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endParaRPr lang="en-US" sz="1599" spc="23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2082601"/>
              <a:ext cx="254178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endParaRPr lang="en-US" sz="1599" spc="23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127726"/>
              <a:ext cx="254178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endParaRPr lang="en-US" sz="1599" spc="23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4198251"/>
              <a:ext cx="254178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endParaRPr lang="en-US" sz="1599" spc="23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256077"/>
              <a:ext cx="254178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endParaRPr lang="en-US" sz="1599" spc="23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288502"/>
              <a:ext cx="254178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endParaRPr lang="en-US" sz="1599" spc="23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7380601"/>
              <a:ext cx="254178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主要责任者</a:t>
              </a:r>
              <a:endParaRPr lang="en-US" sz="1599" spc="23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120855" y="2867096"/>
            <a:ext cx="5601995" cy="5783513"/>
            <a:chOff x="0" y="0"/>
            <a:chExt cx="7469327" cy="7711351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9525"/>
              <a:ext cx="746932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en-US" sz="1599" spc="239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sz="1599" spc="239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016421"/>
              <a:ext cx="746932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082601"/>
              <a:ext cx="746932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3127726"/>
              <a:ext cx="746932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4198251"/>
              <a:ext cx="746932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256077"/>
              <a:ext cx="746932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6288502"/>
              <a:ext cx="746932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7380601"/>
              <a:ext cx="7469327" cy="3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en-US" sz="1599" spc="239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文献题名</a:t>
              </a:r>
              <a:r>
                <a:rPr lang="en-US" sz="1599" spc="239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905633" y="2867096"/>
            <a:ext cx="5119558" cy="5765479"/>
            <a:chOff x="0" y="0"/>
            <a:chExt cx="6826078" cy="7687305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9525"/>
              <a:ext cx="6826078" cy="30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500" spc="225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出版地:出版者,出版年:起止页码</a:t>
              </a:r>
              <a:r>
                <a:rPr lang="en-US" sz="1500" spc="22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sz="1500" spc="225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sz="1500" spc="22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016421"/>
              <a:ext cx="6826078" cy="30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出版地:出版者,出版年:起止页码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2082601"/>
              <a:ext cx="6826078" cy="30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出版地:出版者,出版年:起止页码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3127726"/>
              <a:ext cx="6826078" cy="30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出版地:出版者,出版年:起止页码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4198251"/>
              <a:ext cx="6826078" cy="30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出版地:出版者,出版年:起止页码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5256077"/>
              <a:ext cx="6826078" cy="30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出版地:出版者,出版年:起止页码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6288502"/>
              <a:ext cx="6826078" cy="30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出版地:出版者,出版年:起止页码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7380601"/>
              <a:ext cx="6826078" cy="30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出版地:出版者,出版年:起止页码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sz="1500" spc="225" dirty="0" err="1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sz="1500" spc="225" dirty="0">
                  <a:solidFill>
                    <a:srgbClr val="3043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695487"/>
            <a:chOff x="0" y="0"/>
            <a:chExt cx="4816593" cy="7099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9923"/>
            </a:xfrm>
            <a:custGeom>
              <a:avLst/>
              <a:gdLst/>
              <a:ahLst/>
              <a:cxnLst/>
              <a:rect l="l" t="t" r="r" b="b"/>
              <a:pathLst>
                <a:path w="4816592" h="709923">
                  <a:moveTo>
                    <a:pt x="0" y="0"/>
                  </a:moveTo>
                  <a:lnTo>
                    <a:pt x="4816592" y="0"/>
                  </a:lnTo>
                  <a:lnTo>
                    <a:pt x="4816592" y="709923"/>
                  </a:lnTo>
                  <a:lnTo>
                    <a:pt x="0" y="70992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757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008511" y="635474"/>
            <a:ext cx="4250789" cy="72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15"/>
              </a:lnSpc>
            </a:pPr>
            <a:r>
              <a:rPr lang="en-US" sz="4699" spc="2349" dirty="0" err="1">
                <a:solidFill>
                  <a:srgbClr val="FFFFFF"/>
                </a:solidFill>
                <a:latin typeface="微软雅黑" panose="020B0503020204020204" pitchFamily="34" charset="-122"/>
                <a:ea typeface="思源黑体 Bold"/>
              </a:rPr>
              <a:t>目录</a:t>
            </a:r>
            <a:endParaRPr lang="en-US" sz="4699" spc="2349" dirty="0">
              <a:solidFill>
                <a:srgbClr val="FFFFFF"/>
              </a:solidFill>
              <a:latin typeface="微软雅黑" panose="020B0503020204020204" pitchFamily="34" charset="-122"/>
              <a:ea typeface="思源黑体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08511" y="1557732"/>
            <a:ext cx="4250789" cy="538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6"/>
              </a:lnSpc>
            </a:pPr>
            <a:r>
              <a:rPr lang="en-US" sz="3200" spc="256">
                <a:solidFill>
                  <a:srgbClr val="FFFFFF"/>
                </a:solidFill>
                <a:latin typeface="Aharoni CLM Bold"/>
              </a:rPr>
              <a:t>CONTENTS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820396" y="3867741"/>
            <a:ext cx="6492460" cy="988695"/>
            <a:chOff x="0" y="0"/>
            <a:chExt cx="8656614" cy="1318260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1318260" cy="1318260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30437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136871"/>
              <a:ext cx="1318260" cy="98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499" spc="359">
                  <a:solidFill>
                    <a:srgbClr val="FFFFFF"/>
                  </a:solidFill>
                  <a:latin typeface="Aharoni CLM Bold"/>
                </a:rPr>
                <a:t>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07260" y="264880"/>
              <a:ext cx="6449354" cy="66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6"/>
                </a:lnSpc>
              </a:pPr>
              <a:r>
                <a:rPr lang="en-US" sz="3200" b="1" spc="32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844812" y="5431356"/>
            <a:ext cx="6492460" cy="988695"/>
            <a:chOff x="0" y="0"/>
            <a:chExt cx="8656614" cy="1318260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1318260" cy="1318260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30437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0" y="136871"/>
              <a:ext cx="1318260" cy="98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499" spc="359">
                  <a:solidFill>
                    <a:srgbClr val="FFFFFF"/>
                  </a:solidFill>
                  <a:latin typeface="Aharoni CLM Bold"/>
                </a:rPr>
                <a:t>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207260" y="264880"/>
              <a:ext cx="6449354" cy="6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6"/>
                </a:lnSpc>
              </a:pPr>
              <a:r>
                <a:rPr lang="zh-CN" altLang="en-US" sz="3200" b="1" spc="32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  <a:endParaRPr lang="en-US" sz="3200" b="1" spc="3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801346" y="6995563"/>
            <a:ext cx="6492460" cy="988695"/>
            <a:chOff x="0" y="0"/>
            <a:chExt cx="8656614" cy="1318260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0"/>
              <a:ext cx="1318260" cy="1318260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304370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0" y="136871"/>
              <a:ext cx="1318260" cy="98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499" spc="359" dirty="0">
                  <a:solidFill>
                    <a:srgbClr val="FFFFFF"/>
                  </a:solidFill>
                  <a:latin typeface="Aharoni CLM Bold"/>
                </a:rPr>
                <a:t>3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207260" y="264880"/>
              <a:ext cx="6449354" cy="6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6"/>
                </a:lnSpc>
              </a:pPr>
              <a:r>
                <a:rPr lang="zh-CN" altLang="en-US" sz="3200" b="1" spc="32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研究内容与创新点</a:t>
              </a:r>
              <a:endParaRPr lang="en-US" sz="3200" b="1" spc="3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012766" y="3829259"/>
            <a:ext cx="6492460" cy="988695"/>
            <a:chOff x="0" y="0"/>
            <a:chExt cx="8656614" cy="1318260"/>
          </a:xfrm>
        </p:grpSpPr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0" y="0"/>
              <a:ext cx="1318260" cy="1318260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304370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0" y="136871"/>
              <a:ext cx="1318260" cy="98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499" spc="359" dirty="0">
                  <a:solidFill>
                    <a:srgbClr val="FFFFFF"/>
                  </a:solidFill>
                  <a:latin typeface="Aharoni CLM Bold"/>
                </a:rPr>
                <a:t>5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207260" y="264880"/>
              <a:ext cx="6449354" cy="6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6"/>
                </a:lnSpc>
              </a:pPr>
              <a:r>
                <a:rPr lang="zh-CN" altLang="en-US" sz="3200" b="1" spc="32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前期基础</a:t>
              </a:r>
              <a:endParaRPr lang="en-US" sz="3200" b="1" spc="3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801346" y="8559770"/>
            <a:ext cx="6492460" cy="988695"/>
            <a:chOff x="0" y="0"/>
            <a:chExt cx="8656614" cy="1318260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0" y="0"/>
              <a:ext cx="1318260" cy="1318260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304370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0" y="136871"/>
              <a:ext cx="1318260" cy="98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499" spc="359" dirty="0">
                  <a:solidFill>
                    <a:srgbClr val="FFFFFF"/>
                  </a:solidFill>
                  <a:latin typeface="Aharoni CLM Bold"/>
                </a:rPr>
                <a:t>4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207260" y="264880"/>
              <a:ext cx="6449354" cy="6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6"/>
                </a:lnSpc>
              </a:pPr>
              <a:r>
                <a:rPr lang="zh-CN" altLang="en-US" sz="3200" b="1" spc="32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技术路线</a:t>
              </a:r>
              <a:endParaRPr lang="en-US" sz="3200" b="1" spc="3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35">
            <a:extLst>
              <a:ext uri="{FF2B5EF4-FFF2-40B4-BE49-F238E27FC236}">
                <a16:creationId xmlns:a16="http://schemas.microsoft.com/office/drawing/2014/main" id="{B5178C6C-7D0A-0866-F645-79AC6B1E3E25}"/>
              </a:ext>
            </a:extLst>
          </p:cNvPr>
          <p:cNvGrpSpPr/>
          <p:nvPr/>
        </p:nvGrpSpPr>
        <p:grpSpPr>
          <a:xfrm>
            <a:off x="10012766" y="5407326"/>
            <a:ext cx="6492460" cy="988695"/>
            <a:chOff x="0" y="0"/>
            <a:chExt cx="8656614" cy="1318260"/>
          </a:xfrm>
        </p:grpSpPr>
        <p:grpSp>
          <p:nvGrpSpPr>
            <p:cNvPr id="41" name="Group 36">
              <a:extLst>
                <a:ext uri="{FF2B5EF4-FFF2-40B4-BE49-F238E27FC236}">
                  <a16:creationId xmlns:a16="http://schemas.microsoft.com/office/drawing/2014/main" id="{E272DFA7-5802-286A-066E-6A16E75A1B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318260" cy="1318260"/>
              <a:chOff x="0" y="0"/>
              <a:chExt cx="6350000" cy="6350000"/>
            </a:xfrm>
          </p:grpSpPr>
          <p:sp>
            <p:nvSpPr>
              <p:cNvPr id="44" name="Freeform 37">
                <a:extLst>
                  <a:ext uri="{FF2B5EF4-FFF2-40B4-BE49-F238E27FC236}">
                    <a16:creationId xmlns:a16="http://schemas.microsoft.com/office/drawing/2014/main" id="{632F9FA8-E74F-611A-DC83-B102C0AE42B5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304370"/>
              </a:solidFill>
            </p:spPr>
          </p:sp>
        </p:grpSp>
        <p:sp>
          <p:nvSpPr>
            <p:cNvPr id="42" name="TextBox 38">
              <a:extLst>
                <a:ext uri="{FF2B5EF4-FFF2-40B4-BE49-F238E27FC236}">
                  <a16:creationId xmlns:a16="http://schemas.microsoft.com/office/drawing/2014/main" id="{19B68324-7244-F3D0-C31C-2BFD503598CF}"/>
                </a:ext>
              </a:extLst>
            </p:cNvPr>
            <p:cNvSpPr txBox="1"/>
            <p:nvPr/>
          </p:nvSpPr>
          <p:spPr>
            <a:xfrm>
              <a:off x="0" y="136871"/>
              <a:ext cx="1318260" cy="98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499" spc="359" dirty="0">
                  <a:solidFill>
                    <a:srgbClr val="FFFFFF"/>
                  </a:solidFill>
                  <a:latin typeface="Aharoni CLM Bold"/>
                </a:rPr>
                <a:t>6</a:t>
              </a:r>
            </a:p>
          </p:txBody>
        </p:sp>
        <p:sp>
          <p:nvSpPr>
            <p:cNvPr id="43" name="TextBox 39">
              <a:extLst>
                <a:ext uri="{FF2B5EF4-FFF2-40B4-BE49-F238E27FC236}">
                  <a16:creationId xmlns:a16="http://schemas.microsoft.com/office/drawing/2014/main" id="{3D66E113-3B36-BB4A-1812-A90AD0E7CC82}"/>
                </a:ext>
              </a:extLst>
            </p:cNvPr>
            <p:cNvSpPr txBox="1"/>
            <p:nvPr/>
          </p:nvSpPr>
          <p:spPr>
            <a:xfrm>
              <a:off x="2207260" y="264880"/>
              <a:ext cx="6449354" cy="6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6"/>
                </a:lnSpc>
              </a:pPr>
              <a:r>
                <a:rPr lang="zh-CN" altLang="en-US" sz="3200" b="1" spc="32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预期成果</a:t>
              </a:r>
              <a:endParaRPr lang="en-US" sz="3200" b="1" spc="3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Group 35">
            <a:extLst>
              <a:ext uri="{FF2B5EF4-FFF2-40B4-BE49-F238E27FC236}">
                <a16:creationId xmlns:a16="http://schemas.microsoft.com/office/drawing/2014/main" id="{6175DD37-2F4C-2B48-D7E1-DE4531396316}"/>
              </a:ext>
            </a:extLst>
          </p:cNvPr>
          <p:cNvGrpSpPr/>
          <p:nvPr/>
        </p:nvGrpSpPr>
        <p:grpSpPr>
          <a:xfrm>
            <a:off x="9988350" y="6971533"/>
            <a:ext cx="6492460" cy="988695"/>
            <a:chOff x="0" y="0"/>
            <a:chExt cx="8656614" cy="1318260"/>
          </a:xfrm>
        </p:grpSpPr>
        <p:grpSp>
          <p:nvGrpSpPr>
            <p:cNvPr id="46" name="Group 36">
              <a:extLst>
                <a:ext uri="{FF2B5EF4-FFF2-40B4-BE49-F238E27FC236}">
                  <a16:creationId xmlns:a16="http://schemas.microsoft.com/office/drawing/2014/main" id="{D599C1AF-587A-AFEC-2855-B26EE3C8AB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318260" cy="1318260"/>
              <a:chOff x="0" y="0"/>
              <a:chExt cx="6350000" cy="6350000"/>
            </a:xfrm>
          </p:grpSpPr>
          <p:sp>
            <p:nvSpPr>
              <p:cNvPr id="49" name="Freeform 37">
                <a:extLst>
                  <a:ext uri="{FF2B5EF4-FFF2-40B4-BE49-F238E27FC236}">
                    <a16:creationId xmlns:a16="http://schemas.microsoft.com/office/drawing/2014/main" id="{52EA76DA-6C31-6824-8E42-DEEC0D3BA64F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304370"/>
              </a:solidFill>
            </p:spPr>
          </p:sp>
        </p:grpSp>
        <p:sp>
          <p:nvSpPr>
            <p:cNvPr id="47" name="TextBox 38">
              <a:extLst>
                <a:ext uri="{FF2B5EF4-FFF2-40B4-BE49-F238E27FC236}">
                  <a16:creationId xmlns:a16="http://schemas.microsoft.com/office/drawing/2014/main" id="{ADB4424B-50B5-90A3-F425-62CFB40C8677}"/>
                </a:ext>
              </a:extLst>
            </p:cNvPr>
            <p:cNvSpPr txBox="1"/>
            <p:nvPr/>
          </p:nvSpPr>
          <p:spPr>
            <a:xfrm>
              <a:off x="0" y="136871"/>
              <a:ext cx="1318260" cy="98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499" spc="359" dirty="0">
                  <a:solidFill>
                    <a:srgbClr val="FFFFFF"/>
                  </a:solidFill>
                  <a:latin typeface="Aharoni CLM Bold"/>
                </a:rPr>
                <a:t>7</a:t>
              </a:r>
            </a:p>
          </p:txBody>
        </p:sp>
        <p:sp>
          <p:nvSpPr>
            <p:cNvPr id="48" name="TextBox 39">
              <a:extLst>
                <a:ext uri="{FF2B5EF4-FFF2-40B4-BE49-F238E27FC236}">
                  <a16:creationId xmlns:a16="http://schemas.microsoft.com/office/drawing/2014/main" id="{E7773B84-F54D-70EF-D736-6B8B759A7D35}"/>
                </a:ext>
              </a:extLst>
            </p:cNvPr>
            <p:cNvSpPr txBox="1"/>
            <p:nvPr/>
          </p:nvSpPr>
          <p:spPr>
            <a:xfrm>
              <a:off x="2207260" y="264880"/>
              <a:ext cx="6449354" cy="6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6"/>
                </a:lnSpc>
              </a:pPr>
              <a:r>
                <a:rPr lang="zh-CN" altLang="en-US" sz="3200" b="1" spc="32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进度安排</a:t>
              </a:r>
              <a:endParaRPr lang="en-US" sz="3200" b="1" spc="3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E2495659-911D-DB81-5DA6-A936D175D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"/>
            <a:ext cx="2086525" cy="663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8606" y="4067935"/>
            <a:ext cx="4250789" cy="72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sz="4699" spc="3759" dirty="0" err="1">
                <a:solidFill>
                  <a:srgbClr val="304370"/>
                </a:solidFill>
                <a:latin typeface="微软雅黑" panose="020B0503020204020204" pitchFamily="34" charset="-122"/>
                <a:ea typeface="思源黑体 Bold"/>
              </a:rPr>
              <a:t>致谢</a:t>
            </a:r>
            <a:endParaRPr lang="en-US" sz="4699" spc="3759" dirty="0">
              <a:solidFill>
                <a:srgbClr val="304370"/>
              </a:solidFill>
              <a:latin typeface="微软雅黑" panose="020B0503020204020204" pitchFamily="34" charset="-122"/>
              <a:ea typeface="思源黑体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018606" y="5102183"/>
            <a:ext cx="4250789" cy="538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6"/>
              </a:lnSpc>
            </a:pPr>
            <a:r>
              <a:rPr lang="en-US" sz="3200" spc="480" dirty="0">
                <a:solidFill>
                  <a:srgbClr val="304370"/>
                </a:solidFill>
                <a:latin typeface="Aharoni CLM 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91816" y="5879296"/>
            <a:ext cx="14304369" cy="280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2199" spc="43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本课题在xxx老师的悉心指导和严格要求下已完成，从课题选取、方案论证到具体设计和调试，无不凝聚着xxx老师的心血和汗水。我要特别感谢我的导师xxx老师，他对我的研究提出了很多宝贵的意见与建议。</a:t>
            </a:r>
          </a:p>
          <a:p>
            <a:pPr>
              <a:lnSpc>
                <a:spcPts val="3739"/>
              </a:lnSpc>
            </a:pPr>
            <a:endParaRPr lang="en-US" sz="2199" spc="439" dirty="0">
              <a:solidFill>
                <a:srgbClr val="304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739"/>
              </a:lnSpc>
            </a:pPr>
            <a:r>
              <a:rPr lang="en-US" sz="2199" spc="439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本课题能够顺利的完成，也归功于和我一起合作并给予帮助的同学，正是有了他们的悉心帮忙和支持，才使得实验顺利完成，在此向大家表示由衷的谢意。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-924586"/>
            <a:ext cx="18288000" cy="3309626"/>
            <a:chOff x="0" y="0"/>
            <a:chExt cx="4816593" cy="8716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871671"/>
            </a:xfrm>
            <a:custGeom>
              <a:avLst/>
              <a:gdLst/>
              <a:ahLst/>
              <a:cxnLst/>
              <a:rect l="l" t="t" r="r" b="b"/>
              <a:pathLst>
                <a:path w="4816592" h="871671">
                  <a:moveTo>
                    <a:pt x="0" y="0"/>
                  </a:moveTo>
                  <a:lnTo>
                    <a:pt x="4816592" y="0"/>
                  </a:lnTo>
                  <a:lnTo>
                    <a:pt x="4816592" y="871671"/>
                  </a:lnTo>
                  <a:lnTo>
                    <a:pt x="0" y="871671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91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60FE39A-7B50-0487-7C32-252D935F2A63}"/>
              </a:ext>
            </a:extLst>
          </p:cNvPr>
          <p:cNvGrpSpPr/>
          <p:nvPr/>
        </p:nvGrpSpPr>
        <p:grpSpPr>
          <a:xfrm>
            <a:off x="7791428" y="934743"/>
            <a:ext cx="2705139" cy="2603686"/>
            <a:chOff x="7791428" y="1867189"/>
            <a:chExt cx="2705139" cy="260368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F79113E-FD02-F9BD-DE5D-081A8F553FF4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428" y="1867189"/>
              <a:ext cx="2705139" cy="260368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4822714-6430-C5A7-1674-D1152E62D617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00"/>
            <a:stretch/>
          </p:blipFill>
          <p:spPr>
            <a:xfrm>
              <a:off x="7791428" y="3309625"/>
              <a:ext cx="2705139" cy="11612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-9525" y="4356315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9525" y="5397164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9525" y="6438013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9525" y="7478862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9525" y="8519711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 rot="-5400000">
            <a:off x="1371942" y="864828"/>
            <a:ext cx="1054911" cy="3798794"/>
            <a:chOff x="0" y="0"/>
            <a:chExt cx="277837" cy="10005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7837" cy="1000505"/>
            </a:xfrm>
            <a:custGeom>
              <a:avLst/>
              <a:gdLst/>
              <a:ahLst/>
              <a:cxnLst/>
              <a:rect l="l" t="t" r="r" b="b"/>
              <a:pathLst>
                <a:path w="277837" h="1000505">
                  <a:moveTo>
                    <a:pt x="277837" y="0"/>
                  </a:moveTo>
                  <a:lnTo>
                    <a:pt x="277837" y="886205"/>
                  </a:lnTo>
                  <a:lnTo>
                    <a:pt x="138918" y="1000505"/>
                  </a:lnTo>
                  <a:lnTo>
                    <a:pt x="0" y="886205"/>
                  </a:lnTo>
                  <a:lnTo>
                    <a:pt x="0" y="0"/>
                  </a:lnTo>
                  <a:lnTo>
                    <a:pt x="2778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77837" cy="933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20398" y="2503588"/>
            <a:ext cx="2086058" cy="50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6"/>
              </a:lnSpc>
            </a:pPr>
            <a:r>
              <a:rPr lang="zh-CN" altLang="en-US" sz="3200" b="1" spc="640" dirty="0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en-US" sz="3200" b="1" spc="640" dirty="0" err="1">
                <a:solidFill>
                  <a:srgbClr val="304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sz="3200" b="1" spc="640" dirty="0">
              <a:solidFill>
                <a:srgbClr val="304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20398" y="3586955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465" y="4690220"/>
            <a:ext cx="3178397" cy="39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研究内容与创新点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20398" y="5708224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20398" y="6754338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前期基础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20398" y="7800452"/>
            <a:ext cx="2086058" cy="39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20398" y="884656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zh-CN" altLang="en-US" sz="3100" spc="310" dirty="0">
                <a:solidFill>
                  <a:srgbClr val="003070"/>
                </a:solidFill>
                <a:latin typeface="思源黑体 Bold"/>
                <a:ea typeface="思源黑体 Bold"/>
              </a:rPr>
              <a:t>标题内容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11D355A-DC89-2B10-8183-36AEE065BE8F}"/>
              </a:ext>
            </a:extLst>
          </p:cNvPr>
          <p:cNvGrpSpPr/>
          <p:nvPr/>
        </p:nvGrpSpPr>
        <p:grpSpPr>
          <a:xfrm>
            <a:off x="4495800" y="2350807"/>
            <a:ext cx="7168762" cy="6297893"/>
            <a:chOff x="4608513" y="2548673"/>
            <a:chExt cx="6998605" cy="5990088"/>
          </a:xfrm>
        </p:grpSpPr>
        <p:grpSp>
          <p:nvGrpSpPr>
            <p:cNvPr id="33" name="Group 33"/>
            <p:cNvGrpSpPr/>
            <p:nvPr/>
          </p:nvGrpSpPr>
          <p:grpSpPr>
            <a:xfrm>
              <a:off x="4608513" y="2548673"/>
              <a:ext cx="6998605" cy="5990088"/>
              <a:chOff x="0" y="0"/>
              <a:chExt cx="1843254" cy="78881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843254" cy="788818"/>
              </a:xfrm>
              <a:custGeom>
                <a:avLst/>
                <a:gdLst/>
                <a:ahLst/>
                <a:cxnLst/>
                <a:rect l="l" t="t" r="r" b="b"/>
                <a:pathLst>
                  <a:path w="1843254" h="788818">
                    <a:moveTo>
                      <a:pt x="0" y="0"/>
                    </a:moveTo>
                    <a:lnTo>
                      <a:pt x="1843254" y="0"/>
                    </a:lnTo>
                    <a:lnTo>
                      <a:pt x="1843254" y="788818"/>
                    </a:lnTo>
                    <a:lnTo>
                      <a:pt x="0" y="788818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1843254" cy="836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36" name="AutoShape 36"/>
            <p:cNvSpPr/>
            <p:nvPr/>
          </p:nvSpPr>
          <p:spPr>
            <a:xfrm>
              <a:off x="4950121" y="3726655"/>
              <a:ext cx="6315387" cy="0"/>
            </a:xfrm>
            <a:prstGeom prst="line">
              <a:avLst/>
            </a:prstGeom>
            <a:ln w="9525" cap="flat">
              <a:solidFill>
                <a:srgbClr val="EEF2F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5029200" y="4059934"/>
              <a:ext cx="6315387" cy="585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zh-CN" altLang="en-US" sz="4000" spc="159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正文内容</a:t>
              </a:r>
              <a:endParaRPr lang="en-US" sz="1599" spc="15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4950121" y="3094830"/>
              <a:ext cx="6315387" cy="447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zh-CN" altLang="en-US" sz="4800" spc="374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二级标题</a:t>
              </a:r>
              <a:endParaRPr lang="en-US" sz="4800" spc="374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7E9D7BA7-EBB1-7CA3-69B3-C92B18DAAB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2142F-D3A3-AB44-275B-54CE7A54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560" y="2350807"/>
            <a:ext cx="5722013" cy="6297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-9525" y="4356315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9525" y="5397164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9525" y="6438013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9525" y="7478862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9525" y="8519711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 rot="-5400000">
            <a:off x="1371942" y="1940999"/>
            <a:ext cx="1054911" cy="3798794"/>
            <a:chOff x="0" y="0"/>
            <a:chExt cx="277837" cy="10005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7837" cy="1000505"/>
            </a:xfrm>
            <a:custGeom>
              <a:avLst/>
              <a:gdLst/>
              <a:ahLst/>
              <a:cxnLst/>
              <a:rect l="l" t="t" r="r" b="b"/>
              <a:pathLst>
                <a:path w="277837" h="1000505">
                  <a:moveTo>
                    <a:pt x="277837" y="0"/>
                  </a:moveTo>
                  <a:lnTo>
                    <a:pt x="277837" y="886205"/>
                  </a:lnTo>
                  <a:lnTo>
                    <a:pt x="138918" y="1000505"/>
                  </a:lnTo>
                  <a:lnTo>
                    <a:pt x="0" y="886205"/>
                  </a:lnTo>
                  <a:lnTo>
                    <a:pt x="0" y="0"/>
                  </a:lnTo>
                  <a:lnTo>
                    <a:pt x="2778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77837" cy="933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620398" y="254765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9"/>
              </a:lnSpc>
              <a:spcBef>
                <a:spcPct val="0"/>
              </a:spcBef>
            </a:pPr>
            <a:r>
              <a:rPr lang="en-US" sz="2499" u="none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20398" y="3569677"/>
            <a:ext cx="2086058" cy="50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6"/>
              </a:lnSpc>
              <a:spcBef>
                <a:spcPct val="0"/>
              </a:spcBef>
            </a:pPr>
            <a:r>
              <a:rPr lang="zh-CN" altLang="en-US" sz="3200" u="none" spc="640" dirty="0">
                <a:solidFill>
                  <a:srgbClr val="304370"/>
                </a:solidFill>
                <a:latin typeface="微软雅黑" panose="020B0503020204020204" pitchFamily="34" charset="-122"/>
                <a:ea typeface="思源黑体 Bold"/>
              </a:rPr>
              <a:t>项目简介</a:t>
            </a:r>
            <a:endParaRPr lang="en-US" sz="3200" u="none" spc="640" dirty="0">
              <a:solidFill>
                <a:srgbClr val="304370"/>
              </a:solidFill>
              <a:latin typeface="微软雅黑" panose="020B0503020204020204" pitchFamily="34" charset="-122"/>
              <a:ea typeface="思源黑体 Bold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91C23734-3460-1BD8-9CE2-D78B7D680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  <p:sp>
        <p:nvSpPr>
          <p:cNvPr id="51" name="AutoShape 13">
            <a:extLst>
              <a:ext uri="{FF2B5EF4-FFF2-40B4-BE49-F238E27FC236}">
                <a16:creationId xmlns:a16="http://schemas.microsoft.com/office/drawing/2014/main" id="{CE75407B-A71A-1ACF-69A0-827413B5369B}"/>
              </a:ext>
            </a:extLst>
          </p:cNvPr>
          <p:cNvSpPr/>
          <p:nvPr/>
        </p:nvSpPr>
        <p:spPr>
          <a:xfrm>
            <a:off x="-9525" y="4356315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14">
            <a:extLst>
              <a:ext uri="{FF2B5EF4-FFF2-40B4-BE49-F238E27FC236}">
                <a16:creationId xmlns:a16="http://schemas.microsoft.com/office/drawing/2014/main" id="{C4B48BB8-4894-1DA7-051C-D74886A28093}"/>
              </a:ext>
            </a:extLst>
          </p:cNvPr>
          <p:cNvSpPr/>
          <p:nvPr/>
        </p:nvSpPr>
        <p:spPr>
          <a:xfrm>
            <a:off x="-9525" y="5397164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15">
            <a:extLst>
              <a:ext uri="{FF2B5EF4-FFF2-40B4-BE49-F238E27FC236}">
                <a16:creationId xmlns:a16="http://schemas.microsoft.com/office/drawing/2014/main" id="{0CD278F6-6727-D6F0-84DE-1A7FBE4A0C3D}"/>
              </a:ext>
            </a:extLst>
          </p:cNvPr>
          <p:cNvSpPr/>
          <p:nvPr/>
        </p:nvSpPr>
        <p:spPr>
          <a:xfrm>
            <a:off x="-9525" y="6438013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16">
            <a:extLst>
              <a:ext uri="{FF2B5EF4-FFF2-40B4-BE49-F238E27FC236}">
                <a16:creationId xmlns:a16="http://schemas.microsoft.com/office/drawing/2014/main" id="{963FE40E-C79C-0B0F-956F-FDF442451717}"/>
              </a:ext>
            </a:extLst>
          </p:cNvPr>
          <p:cNvSpPr/>
          <p:nvPr/>
        </p:nvSpPr>
        <p:spPr>
          <a:xfrm>
            <a:off x="-9525" y="7478862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17">
            <a:extLst>
              <a:ext uri="{FF2B5EF4-FFF2-40B4-BE49-F238E27FC236}">
                <a16:creationId xmlns:a16="http://schemas.microsoft.com/office/drawing/2014/main" id="{A108E236-9DBB-4012-F44C-F06FC4A10FCB}"/>
              </a:ext>
            </a:extLst>
          </p:cNvPr>
          <p:cNvSpPr/>
          <p:nvPr/>
        </p:nvSpPr>
        <p:spPr>
          <a:xfrm>
            <a:off x="-9525" y="8519711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B97A913C-07A9-3A6D-D8BE-FE79154E3D4B}"/>
              </a:ext>
            </a:extLst>
          </p:cNvPr>
          <p:cNvSpPr txBox="1"/>
          <p:nvPr/>
        </p:nvSpPr>
        <p:spPr>
          <a:xfrm>
            <a:off x="69465" y="4690220"/>
            <a:ext cx="3178397" cy="39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研究内容与创新点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24">
            <a:extLst>
              <a:ext uri="{FF2B5EF4-FFF2-40B4-BE49-F238E27FC236}">
                <a16:creationId xmlns:a16="http://schemas.microsoft.com/office/drawing/2014/main" id="{9262A271-99F1-1B5D-93BE-20C63F6594E8}"/>
              </a:ext>
            </a:extLst>
          </p:cNvPr>
          <p:cNvSpPr txBox="1"/>
          <p:nvPr/>
        </p:nvSpPr>
        <p:spPr>
          <a:xfrm>
            <a:off x="620398" y="5708224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4202B0F1-7851-2CE6-435F-9461C4889256}"/>
              </a:ext>
            </a:extLst>
          </p:cNvPr>
          <p:cNvSpPr txBox="1"/>
          <p:nvPr/>
        </p:nvSpPr>
        <p:spPr>
          <a:xfrm>
            <a:off x="620398" y="6754338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前期基础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28033233-A0E1-DEAA-0737-827A15EFB9B5}"/>
              </a:ext>
            </a:extLst>
          </p:cNvPr>
          <p:cNvSpPr txBox="1"/>
          <p:nvPr/>
        </p:nvSpPr>
        <p:spPr>
          <a:xfrm>
            <a:off x="620398" y="7800452"/>
            <a:ext cx="2086058" cy="39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27">
            <a:extLst>
              <a:ext uri="{FF2B5EF4-FFF2-40B4-BE49-F238E27FC236}">
                <a16:creationId xmlns:a16="http://schemas.microsoft.com/office/drawing/2014/main" id="{3408B5E6-93E1-F638-B735-4849D1EFC0C7}"/>
              </a:ext>
            </a:extLst>
          </p:cNvPr>
          <p:cNvSpPr txBox="1"/>
          <p:nvPr/>
        </p:nvSpPr>
        <p:spPr>
          <a:xfrm>
            <a:off x="620398" y="884656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22A85C06-6CFB-0A67-C9C1-CFBF5812FFC3}"/>
              </a:ext>
            </a:extLst>
          </p:cNvPr>
          <p:cNvGrpSpPr/>
          <p:nvPr/>
        </p:nvGrpSpPr>
        <p:grpSpPr>
          <a:xfrm>
            <a:off x="4724400" y="1863391"/>
            <a:ext cx="3002421" cy="917326"/>
            <a:chOff x="0" y="0"/>
            <a:chExt cx="789302" cy="241155"/>
          </a:xfrm>
        </p:grpSpPr>
        <p:sp>
          <p:nvSpPr>
            <p:cNvPr id="6" name="Freeform 27">
              <a:extLst>
                <a:ext uri="{FF2B5EF4-FFF2-40B4-BE49-F238E27FC236}">
                  <a16:creationId xmlns:a16="http://schemas.microsoft.com/office/drawing/2014/main" id="{28CCF721-5B57-24E2-C779-6A1A296D51A2}"/>
                </a:ext>
              </a:extLst>
            </p:cNvPr>
            <p:cNvSpPr/>
            <p:nvPr/>
          </p:nvSpPr>
          <p:spPr>
            <a:xfrm>
              <a:off x="0" y="0"/>
              <a:ext cx="789302" cy="241155"/>
            </a:xfrm>
            <a:custGeom>
              <a:avLst/>
              <a:gdLst/>
              <a:ahLst/>
              <a:cxnLst/>
              <a:rect l="l" t="t" r="r" b="b"/>
              <a:pathLst>
                <a:path w="789302" h="241155">
                  <a:moveTo>
                    <a:pt x="0" y="0"/>
                  </a:moveTo>
                  <a:lnTo>
                    <a:pt x="789302" y="0"/>
                  </a:lnTo>
                  <a:lnTo>
                    <a:pt x="789302" y="241155"/>
                  </a:lnTo>
                  <a:lnTo>
                    <a:pt x="0" y="241155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7" name="TextBox 28">
              <a:extLst>
                <a:ext uri="{FF2B5EF4-FFF2-40B4-BE49-F238E27FC236}">
                  <a16:creationId xmlns:a16="http://schemas.microsoft.com/office/drawing/2014/main" id="{B0400FF9-A985-5C42-5B70-C634FE8B854C}"/>
                </a:ext>
              </a:extLst>
            </p:cNvPr>
            <p:cNvSpPr txBox="1"/>
            <p:nvPr/>
          </p:nvSpPr>
          <p:spPr>
            <a:xfrm>
              <a:off x="0" y="-19050"/>
              <a:ext cx="789302" cy="260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8" name="Group 29">
            <a:extLst>
              <a:ext uri="{FF2B5EF4-FFF2-40B4-BE49-F238E27FC236}">
                <a16:creationId xmlns:a16="http://schemas.microsoft.com/office/drawing/2014/main" id="{429BF27A-F368-076F-0A90-C804F66AA42B}"/>
              </a:ext>
            </a:extLst>
          </p:cNvPr>
          <p:cNvGrpSpPr/>
          <p:nvPr/>
        </p:nvGrpSpPr>
        <p:grpSpPr>
          <a:xfrm>
            <a:off x="7851106" y="1863391"/>
            <a:ext cx="3002421" cy="917326"/>
            <a:chOff x="0" y="0"/>
            <a:chExt cx="789302" cy="241155"/>
          </a:xfrm>
        </p:grpSpPr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12F3A415-5B30-A5D2-9DAF-448FD74BB822}"/>
                </a:ext>
              </a:extLst>
            </p:cNvPr>
            <p:cNvSpPr/>
            <p:nvPr/>
          </p:nvSpPr>
          <p:spPr>
            <a:xfrm>
              <a:off x="0" y="0"/>
              <a:ext cx="789302" cy="241155"/>
            </a:xfrm>
            <a:custGeom>
              <a:avLst/>
              <a:gdLst/>
              <a:ahLst/>
              <a:cxnLst/>
              <a:rect l="l" t="t" r="r" b="b"/>
              <a:pathLst>
                <a:path w="789302" h="241155">
                  <a:moveTo>
                    <a:pt x="0" y="0"/>
                  </a:moveTo>
                  <a:lnTo>
                    <a:pt x="789302" y="0"/>
                  </a:lnTo>
                  <a:lnTo>
                    <a:pt x="789302" y="241155"/>
                  </a:lnTo>
                  <a:lnTo>
                    <a:pt x="0" y="241155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10" name="TextBox 31">
              <a:extLst>
                <a:ext uri="{FF2B5EF4-FFF2-40B4-BE49-F238E27FC236}">
                  <a16:creationId xmlns:a16="http://schemas.microsoft.com/office/drawing/2014/main" id="{45A63997-BDA9-065E-6F09-E615D50E709C}"/>
                </a:ext>
              </a:extLst>
            </p:cNvPr>
            <p:cNvSpPr txBox="1"/>
            <p:nvPr/>
          </p:nvSpPr>
          <p:spPr>
            <a:xfrm>
              <a:off x="0" y="-19050"/>
              <a:ext cx="789302" cy="260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1" name="TextBox 39">
            <a:extLst>
              <a:ext uri="{FF2B5EF4-FFF2-40B4-BE49-F238E27FC236}">
                <a16:creationId xmlns:a16="http://schemas.microsoft.com/office/drawing/2014/main" id="{146FC25A-6FF0-F219-C9A3-6288474178C8}"/>
              </a:ext>
            </a:extLst>
          </p:cNvPr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zh-CN" altLang="en-US" sz="3100" spc="310" dirty="0">
                <a:solidFill>
                  <a:srgbClr val="003070"/>
                </a:solidFill>
                <a:latin typeface="思源黑体 Bold"/>
                <a:ea typeface="思源黑体 Bold"/>
              </a:rPr>
              <a:t>关键词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grpSp>
        <p:nvGrpSpPr>
          <p:cNvPr id="26" name="Group 42">
            <a:extLst>
              <a:ext uri="{FF2B5EF4-FFF2-40B4-BE49-F238E27FC236}">
                <a16:creationId xmlns:a16="http://schemas.microsoft.com/office/drawing/2014/main" id="{FD9BFB23-7021-8B5C-CDAF-9B223F9BCA42}"/>
              </a:ext>
            </a:extLst>
          </p:cNvPr>
          <p:cNvGrpSpPr/>
          <p:nvPr/>
        </p:nvGrpSpPr>
        <p:grpSpPr>
          <a:xfrm>
            <a:off x="10977812" y="1863391"/>
            <a:ext cx="3002421" cy="917326"/>
            <a:chOff x="0" y="0"/>
            <a:chExt cx="789302" cy="241155"/>
          </a:xfrm>
        </p:grpSpPr>
        <p:sp>
          <p:nvSpPr>
            <p:cNvPr id="27" name="Freeform 43">
              <a:extLst>
                <a:ext uri="{FF2B5EF4-FFF2-40B4-BE49-F238E27FC236}">
                  <a16:creationId xmlns:a16="http://schemas.microsoft.com/office/drawing/2014/main" id="{AE032B19-88A3-870C-7743-D9C1F9AE01C5}"/>
                </a:ext>
              </a:extLst>
            </p:cNvPr>
            <p:cNvSpPr/>
            <p:nvPr/>
          </p:nvSpPr>
          <p:spPr>
            <a:xfrm>
              <a:off x="0" y="0"/>
              <a:ext cx="789302" cy="241155"/>
            </a:xfrm>
            <a:custGeom>
              <a:avLst/>
              <a:gdLst/>
              <a:ahLst/>
              <a:cxnLst/>
              <a:rect l="l" t="t" r="r" b="b"/>
              <a:pathLst>
                <a:path w="789302" h="241155">
                  <a:moveTo>
                    <a:pt x="0" y="0"/>
                  </a:moveTo>
                  <a:lnTo>
                    <a:pt x="789302" y="0"/>
                  </a:lnTo>
                  <a:lnTo>
                    <a:pt x="789302" y="241155"/>
                  </a:lnTo>
                  <a:lnTo>
                    <a:pt x="0" y="241155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93CEB037-A184-E80C-8296-73BB86B3557E}"/>
                </a:ext>
              </a:extLst>
            </p:cNvPr>
            <p:cNvSpPr txBox="1"/>
            <p:nvPr/>
          </p:nvSpPr>
          <p:spPr>
            <a:xfrm>
              <a:off x="0" y="-19050"/>
              <a:ext cx="789302" cy="260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9" name="Group 45">
            <a:extLst>
              <a:ext uri="{FF2B5EF4-FFF2-40B4-BE49-F238E27FC236}">
                <a16:creationId xmlns:a16="http://schemas.microsoft.com/office/drawing/2014/main" id="{9D0C6E7E-7536-379F-2ED3-824E792CD550}"/>
              </a:ext>
            </a:extLst>
          </p:cNvPr>
          <p:cNvGrpSpPr/>
          <p:nvPr/>
        </p:nvGrpSpPr>
        <p:grpSpPr>
          <a:xfrm>
            <a:off x="14104518" y="1863391"/>
            <a:ext cx="3002421" cy="917326"/>
            <a:chOff x="0" y="0"/>
            <a:chExt cx="789302" cy="241155"/>
          </a:xfrm>
        </p:grpSpPr>
        <p:sp>
          <p:nvSpPr>
            <p:cNvPr id="30" name="Freeform 46">
              <a:extLst>
                <a:ext uri="{FF2B5EF4-FFF2-40B4-BE49-F238E27FC236}">
                  <a16:creationId xmlns:a16="http://schemas.microsoft.com/office/drawing/2014/main" id="{00F159D9-6F06-E1B9-0BC7-661FFCA3A2C4}"/>
                </a:ext>
              </a:extLst>
            </p:cNvPr>
            <p:cNvSpPr/>
            <p:nvPr/>
          </p:nvSpPr>
          <p:spPr>
            <a:xfrm>
              <a:off x="0" y="0"/>
              <a:ext cx="789302" cy="241155"/>
            </a:xfrm>
            <a:custGeom>
              <a:avLst/>
              <a:gdLst/>
              <a:ahLst/>
              <a:cxnLst/>
              <a:rect l="l" t="t" r="r" b="b"/>
              <a:pathLst>
                <a:path w="789302" h="241155">
                  <a:moveTo>
                    <a:pt x="0" y="0"/>
                  </a:moveTo>
                  <a:lnTo>
                    <a:pt x="789302" y="0"/>
                  </a:lnTo>
                  <a:lnTo>
                    <a:pt x="789302" y="241155"/>
                  </a:lnTo>
                  <a:lnTo>
                    <a:pt x="0" y="241155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31" name="TextBox 47">
              <a:extLst>
                <a:ext uri="{FF2B5EF4-FFF2-40B4-BE49-F238E27FC236}">
                  <a16:creationId xmlns:a16="http://schemas.microsoft.com/office/drawing/2014/main" id="{2D39E570-07A8-A369-1F62-FD570D79BD68}"/>
                </a:ext>
              </a:extLst>
            </p:cNvPr>
            <p:cNvSpPr txBox="1"/>
            <p:nvPr/>
          </p:nvSpPr>
          <p:spPr>
            <a:xfrm>
              <a:off x="0" y="-19050"/>
              <a:ext cx="789302" cy="260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2" name="TextBox 48">
            <a:extLst>
              <a:ext uri="{FF2B5EF4-FFF2-40B4-BE49-F238E27FC236}">
                <a16:creationId xmlns:a16="http://schemas.microsoft.com/office/drawing/2014/main" id="{B8A15A79-97E3-2DE8-EB87-721ACE28FF9B}"/>
              </a:ext>
            </a:extLst>
          </p:cNvPr>
          <p:cNvSpPr txBox="1"/>
          <p:nvPr/>
        </p:nvSpPr>
        <p:spPr>
          <a:xfrm>
            <a:off x="4727169" y="2096628"/>
            <a:ext cx="2996883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zh-CN" altLang="en-US" sz="2499" spc="374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关键词一</a:t>
            </a:r>
            <a:endParaRPr lang="en-US" sz="2499" spc="37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65D454C7-F25D-AF74-F911-59A810B70CAD}"/>
              </a:ext>
            </a:extLst>
          </p:cNvPr>
          <p:cNvSpPr txBox="1"/>
          <p:nvPr/>
        </p:nvSpPr>
        <p:spPr>
          <a:xfrm>
            <a:off x="7853875" y="2096628"/>
            <a:ext cx="2996883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zh-CN" altLang="en-US" sz="2499" spc="374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关键词二</a:t>
            </a:r>
            <a:endParaRPr lang="en-US" altLang="zh-CN" sz="2499" spc="37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50">
            <a:extLst>
              <a:ext uri="{FF2B5EF4-FFF2-40B4-BE49-F238E27FC236}">
                <a16:creationId xmlns:a16="http://schemas.microsoft.com/office/drawing/2014/main" id="{E909ABE5-AA44-1712-207E-D3C1B059CE73}"/>
              </a:ext>
            </a:extLst>
          </p:cNvPr>
          <p:cNvSpPr txBox="1"/>
          <p:nvPr/>
        </p:nvSpPr>
        <p:spPr>
          <a:xfrm>
            <a:off x="10980581" y="2096628"/>
            <a:ext cx="2996883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zh-CN" altLang="en-US" sz="2499" spc="374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关键词三</a:t>
            </a:r>
            <a:endParaRPr lang="en-US" altLang="zh-CN" sz="2499" spc="37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51">
            <a:extLst>
              <a:ext uri="{FF2B5EF4-FFF2-40B4-BE49-F238E27FC236}">
                <a16:creationId xmlns:a16="http://schemas.microsoft.com/office/drawing/2014/main" id="{D13724E1-19B6-6E42-9339-039A6411EF22}"/>
              </a:ext>
            </a:extLst>
          </p:cNvPr>
          <p:cNvSpPr txBox="1"/>
          <p:nvPr/>
        </p:nvSpPr>
        <p:spPr>
          <a:xfrm>
            <a:off x="14107287" y="2096628"/>
            <a:ext cx="2996883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zh-CN" altLang="en-US" sz="2499" spc="374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关键词四</a:t>
            </a:r>
            <a:endParaRPr lang="en-US" altLang="zh-CN" sz="2499" spc="374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348CFB6-A710-6FB3-29AE-A154055FC4DB}"/>
              </a:ext>
            </a:extLst>
          </p:cNvPr>
          <p:cNvGrpSpPr/>
          <p:nvPr/>
        </p:nvGrpSpPr>
        <p:grpSpPr>
          <a:xfrm>
            <a:off x="9544492" y="3312941"/>
            <a:ext cx="7600508" cy="6554960"/>
            <a:chOff x="10827648" y="3911576"/>
            <a:chExt cx="6462629" cy="3888876"/>
          </a:xfrm>
        </p:grpSpPr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F23567A2-A759-3481-541E-7AA2AD912E57}"/>
                </a:ext>
              </a:extLst>
            </p:cNvPr>
            <p:cNvGrpSpPr/>
            <p:nvPr/>
          </p:nvGrpSpPr>
          <p:grpSpPr>
            <a:xfrm>
              <a:off x="10827648" y="3911576"/>
              <a:ext cx="6388773" cy="3888876"/>
              <a:chOff x="0" y="0"/>
              <a:chExt cx="1682640" cy="1024231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849E2892-2D30-A315-8D9B-FD27963DF434}"/>
                  </a:ext>
                </a:extLst>
              </p:cNvPr>
              <p:cNvSpPr/>
              <p:nvPr/>
            </p:nvSpPr>
            <p:spPr>
              <a:xfrm>
                <a:off x="0" y="0"/>
                <a:ext cx="1682640" cy="1024231"/>
              </a:xfrm>
              <a:custGeom>
                <a:avLst/>
                <a:gdLst/>
                <a:ahLst/>
                <a:cxnLst/>
                <a:rect l="l" t="t" r="r" b="b"/>
                <a:pathLst>
                  <a:path w="1682640" h="1024231">
                    <a:moveTo>
                      <a:pt x="0" y="0"/>
                    </a:moveTo>
                    <a:lnTo>
                      <a:pt x="1682640" y="0"/>
                    </a:lnTo>
                    <a:lnTo>
                      <a:pt x="1682640" y="1024231"/>
                    </a:lnTo>
                    <a:lnTo>
                      <a:pt x="0" y="1024231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FF1D64AA-7BC2-9298-ADF4-7AED6B94465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682640" cy="10432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9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22" name="TextBox 40">
              <a:extLst>
                <a:ext uri="{FF2B5EF4-FFF2-40B4-BE49-F238E27FC236}">
                  <a16:creationId xmlns:a16="http://schemas.microsoft.com/office/drawing/2014/main" id="{6145EBFB-B2EF-823F-23F8-C0B42AC7BDF0}"/>
                </a:ext>
              </a:extLst>
            </p:cNvPr>
            <p:cNvSpPr txBox="1"/>
            <p:nvPr/>
          </p:nvSpPr>
          <p:spPr>
            <a:xfrm>
              <a:off x="11306912" y="5030177"/>
              <a:ext cx="5411194" cy="6187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spc="159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蓝底部分建议正文文字使用白色，重点部分使用</a:t>
              </a:r>
              <a:r>
                <a:rPr lang="zh-CN" altLang="en-US" sz="2400" b="1" spc="159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橙色加粗</a:t>
              </a:r>
            </a:p>
          </p:txBody>
        </p:sp>
        <p:sp>
          <p:nvSpPr>
            <p:cNvPr id="23" name="TextBox 41">
              <a:extLst>
                <a:ext uri="{FF2B5EF4-FFF2-40B4-BE49-F238E27FC236}">
                  <a16:creationId xmlns:a16="http://schemas.microsoft.com/office/drawing/2014/main" id="{2F454100-F290-DD24-223D-D4D840607E1A}"/>
                </a:ext>
              </a:extLst>
            </p:cNvPr>
            <p:cNvSpPr txBox="1"/>
            <p:nvPr/>
          </p:nvSpPr>
          <p:spPr>
            <a:xfrm>
              <a:off x="11306911" y="4361619"/>
              <a:ext cx="5983366" cy="2794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  <a:spcBef>
                  <a:spcPct val="0"/>
                </a:spcBef>
              </a:pPr>
              <a:r>
                <a:rPr lang="en-US" altLang="zh-CN" sz="4800" b="1" spc="374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</a:t>
              </a:r>
              <a:r>
                <a:rPr lang="zh-CN" altLang="en-US" sz="4800" b="1" spc="374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sz="4800" b="1" spc="374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0B4E6A73-D29E-609F-2928-FA796790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60" y="3312940"/>
            <a:ext cx="5722013" cy="65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9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-9525" y="3314770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9525" y="6438013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9525" y="7478862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9525" y="8519711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 rot="-5400000">
            <a:off x="1371942" y="2969088"/>
            <a:ext cx="1054911" cy="3798794"/>
            <a:chOff x="0" y="0"/>
            <a:chExt cx="277837" cy="10005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7837" cy="1000505"/>
            </a:xfrm>
            <a:custGeom>
              <a:avLst/>
              <a:gdLst/>
              <a:ahLst/>
              <a:cxnLst/>
              <a:rect l="l" t="t" r="r" b="b"/>
              <a:pathLst>
                <a:path w="277837" h="1000505">
                  <a:moveTo>
                    <a:pt x="277837" y="0"/>
                  </a:moveTo>
                  <a:lnTo>
                    <a:pt x="277837" y="886205"/>
                  </a:lnTo>
                  <a:lnTo>
                    <a:pt x="138918" y="1000505"/>
                  </a:lnTo>
                  <a:lnTo>
                    <a:pt x="0" y="886205"/>
                  </a:lnTo>
                  <a:lnTo>
                    <a:pt x="0" y="0"/>
                  </a:lnTo>
                  <a:lnTo>
                    <a:pt x="2778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77837" cy="933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zh-CN" altLang="en-US" sz="3100" spc="310" dirty="0">
                <a:solidFill>
                  <a:srgbClr val="003070"/>
                </a:solidFill>
                <a:latin typeface="思源黑体 Bold"/>
                <a:ea typeface="思源黑体 Bold"/>
              </a:rPr>
              <a:t>涉及到：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A1FBAB1F-08B0-FFCD-D4CB-E915CDA743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  <p:sp>
        <p:nvSpPr>
          <p:cNvPr id="61" name="AutoShape 13">
            <a:extLst>
              <a:ext uri="{FF2B5EF4-FFF2-40B4-BE49-F238E27FC236}">
                <a16:creationId xmlns:a16="http://schemas.microsoft.com/office/drawing/2014/main" id="{5F5D2450-6BB2-7E8B-075D-F27FA37834F2}"/>
              </a:ext>
            </a:extLst>
          </p:cNvPr>
          <p:cNvSpPr/>
          <p:nvPr/>
        </p:nvSpPr>
        <p:spPr>
          <a:xfrm>
            <a:off x="-9525" y="3314770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14">
            <a:extLst>
              <a:ext uri="{FF2B5EF4-FFF2-40B4-BE49-F238E27FC236}">
                <a16:creationId xmlns:a16="http://schemas.microsoft.com/office/drawing/2014/main" id="{F8DE0A47-3C5F-9498-722B-3AF47A3695D7}"/>
              </a:ext>
            </a:extLst>
          </p:cNvPr>
          <p:cNvSpPr/>
          <p:nvPr/>
        </p:nvSpPr>
        <p:spPr>
          <a:xfrm>
            <a:off x="-9525" y="6438013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15">
            <a:extLst>
              <a:ext uri="{FF2B5EF4-FFF2-40B4-BE49-F238E27FC236}">
                <a16:creationId xmlns:a16="http://schemas.microsoft.com/office/drawing/2014/main" id="{34E84E4C-12FD-C00B-C1D9-FEB533CC71FF}"/>
              </a:ext>
            </a:extLst>
          </p:cNvPr>
          <p:cNvSpPr/>
          <p:nvPr/>
        </p:nvSpPr>
        <p:spPr>
          <a:xfrm>
            <a:off x="-9525" y="7478862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16">
            <a:extLst>
              <a:ext uri="{FF2B5EF4-FFF2-40B4-BE49-F238E27FC236}">
                <a16:creationId xmlns:a16="http://schemas.microsoft.com/office/drawing/2014/main" id="{F57D8963-F2BA-D47F-A0F2-501553647186}"/>
              </a:ext>
            </a:extLst>
          </p:cNvPr>
          <p:cNvSpPr/>
          <p:nvPr/>
        </p:nvSpPr>
        <p:spPr>
          <a:xfrm>
            <a:off x="-9525" y="8519711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5" name="Group 17">
            <a:extLst>
              <a:ext uri="{FF2B5EF4-FFF2-40B4-BE49-F238E27FC236}">
                <a16:creationId xmlns:a16="http://schemas.microsoft.com/office/drawing/2014/main" id="{E512482A-9265-0797-102D-B0E65214746F}"/>
              </a:ext>
            </a:extLst>
          </p:cNvPr>
          <p:cNvGrpSpPr/>
          <p:nvPr/>
        </p:nvGrpSpPr>
        <p:grpSpPr>
          <a:xfrm rot="-5400000">
            <a:off x="1371942" y="2969088"/>
            <a:ext cx="1054911" cy="3798794"/>
            <a:chOff x="0" y="0"/>
            <a:chExt cx="277837" cy="1000505"/>
          </a:xfrm>
        </p:grpSpPr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AE3D1977-C53F-F665-565B-98E35AD517E0}"/>
                </a:ext>
              </a:extLst>
            </p:cNvPr>
            <p:cNvSpPr/>
            <p:nvPr/>
          </p:nvSpPr>
          <p:spPr>
            <a:xfrm>
              <a:off x="0" y="0"/>
              <a:ext cx="277837" cy="1000505"/>
            </a:xfrm>
            <a:custGeom>
              <a:avLst/>
              <a:gdLst/>
              <a:ahLst/>
              <a:cxnLst/>
              <a:rect l="l" t="t" r="r" b="b"/>
              <a:pathLst>
                <a:path w="277837" h="1000505">
                  <a:moveTo>
                    <a:pt x="277837" y="0"/>
                  </a:moveTo>
                  <a:lnTo>
                    <a:pt x="277837" y="886205"/>
                  </a:lnTo>
                  <a:lnTo>
                    <a:pt x="138918" y="1000505"/>
                  </a:lnTo>
                  <a:lnTo>
                    <a:pt x="0" y="886205"/>
                  </a:lnTo>
                  <a:lnTo>
                    <a:pt x="0" y="0"/>
                  </a:lnTo>
                  <a:lnTo>
                    <a:pt x="2778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7" name="TextBox 19">
              <a:extLst>
                <a:ext uri="{FF2B5EF4-FFF2-40B4-BE49-F238E27FC236}">
                  <a16:creationId xmlns:a16="http://schemas.microsoft.com/office/drawing/2014/main" id="{D0F7F912-AD3B-496C-9090-E69D2044D631}"/>
                </a:ext>
              </a:extLst>
            </p:cNvPr>
            <p:cNvSpPr txBox="1"/>
            <p:nvPr/>
          </p:nvSpPr>
          <p:spPr>
            <a:xfrm>
              <a:off x="0" y="-47625"/>
              <a:ext cx="277837" cy="933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68" name="TextBox 20">
            <a:extLst>
              <a:ext uri="{FF2B5EF4-FFF2-40B4-BE49-F238E27FC236}">
                <a16:creationId xmlns:a16="http://schemas.microsoft.com/office/drawing/2014/main" id="{54853919-52A1-7EBC-4F3A-FCF49A3BD482}"/>
              </a:ext>
            </a:extLst>
          </p:cNvPr>
          <p:cNvSpPr txBox="1"/>
          <p:nvPr/>
        </p:nvSpPr>
        <p:spPr>
          <a:xfrm>
            <a:off x="620398" y="254765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9"/>
              </a:lnSpc>
              <a:spcBef>
                <a:spcPct val="0"/>
              </a:spcBef>
            </a:pPr>
            <a:r>
              <a:rPr lang="en-US" sz="2499" u="none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9" name="TextBox 26">
            <a:extLst>
              <a:ext uri="{FF2B5EF4-FFF2-40B4-BE49-F238E27FC236}">
                <a16:creationId xmlns:a16="http://schemas.microsoft.com/office/drawing/2014/main" id="{2C1CD83E-99D4-AAE8-3D1A-10C07FA136C6}"/>
              </a:ext>
            </a:extLst>
          </p:cNvPr>
          <p:cNvSpPr txBox="1"/>
          <p:nvPr/>
        </p:nvSpPr>
        <p:spPr>
          <a:xfrm>
            <a:off x="620398" y="3585939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24">
            <a:extLst>
              <a:ext uri="{FF2B5EF4-FFF2-40B4-BE49-F238E27FC236}">
                <a16:creationId xmlns:a16="http://schemas.microsoft.com/office/drawing/2014/main" id="{4E00FDA8-5C2F-E6AE-6855-BC6F7E8540A3}"/>
              </a:ext>
            </a:extLst>
          </p:cNvPr>
          <p:cNvSpPr txBox="1"/>
          <p:nvPr/>
        </p:nvSpPr>
        <p:spPr>
          <a:xfrm>
            <a:off x="620398" y="5708224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25">
            <a:extLst>
              <a:ext uri="{FF2B5EF4-FFF2-40B4-BE49-F238E27FC236}">
                <a16:creationId xmlns:a16="http://schemas.microsoft.com/office/drawing/2014/main" id="{8B38D2F7-DCDB-A809-87A0-A0B60837BEE6}"/>
              </a:ext>
            </a:extLst>
          </p:cNvPr>
          <p:cNvSpPr txBox="1"/>
          <p:nvPr/>
        </p:nvSpPr>
        <p:spPr>
          <a:xfrm>
            <a:off x="620398" y="6754338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前期基础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26">
            <a:extLst>
              <a:ext uri="{FF2B5EF4-FFF2-40B4-BE49-F238E27FC236}">
                <a16:creationId xmlns:a16="http://schemas.microsoft.com/office/drawing/2014/main" id="{DA9EB552-5237-70A7-62CC-1DA8392D86FE}"/>
              </a:ext>
            </a:extLst>
          </p:cNvPr>
          <p:cNvSpPr txBox="1"/>
          <p:nvPr/>
        </p:nvSpPr>
        <p:spPr>
          <a:xfrm>
            <a:off x="620398" y="7800452"/>
            <a:ext cx="2086058" cy="39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27">
            <a:extLst>
              <a:ext uri="{FF2B5EF4-FFF2-40B4-BE49-F238E27FC236}">
                <a16:creationId xmlns:a16="http://schemas.microsoft.com/office/drawing/2014/main" id="{04D0C043-4C9F-F601-7CE3-BE7A836C1ACA}"/>
              </a:ext>
            </a:extLst>
          </p:cNvPr>
          <p:cNvSpPr txBox="1"/>
          <p:nvPr/>
        </p:nvSpPr>
        <p:spPr>
          <a:xfrm>
            <a:off x="620398" y="884656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21">
            <a:extLst>
              <a:ext uri="{FF2B5EF4-FFF2-40B4-BE49-F238E27FC236}">
                <a16:creationId xmlns:a16="http://schemas.microsoft.com/office/drawing/2014/main" id="{E4D74351-713C-D02E-CAF1-B11E1F2876E6}"/>
              </a:ext>
            </a:extLst>
          </p:cNvPr>
          <p:cNvSpPr txBox="1"/>
          <p:nvPr/>
        </p:nvSpPr>
        <p:spPr>
          <a:xfrm>
            <a:off x="-190704" y="4613054"/>
            <a:ext cx="4180202" cy="480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96"/>
              </a:lnSpc>
              <a:spcBef>
                <a:spcPct val="0"/>
              </a:spcBef>
            </a:pPr>
            <a:r>
              <a:rPr lang="en-US" sz="2800" u="none" spc="640" dirty="0" err="1">
                <a:solidFill>
                  <a:srgbClr val="304370"/>
                </a:solidFill>
                <a:latin typeface="微软雅黑" panose="020B0503020204020204" pitchFamily="34" charset="-122"/>
                <a:ea typeface="思源黑体 Bold"/>
              </a:rPr>
              <a:t>研究</a:t>
            </a:r>
            <a:r>
              <a:rPr lang="zh-CN" altLang="en-US" sz="2800" u="none" spc="640" dirty="0">
                <a:solidFill>
                  <a:srgbClr val="304370"/>
                </a:solidFill>
                <a:latin typeface="微软雅黑" panose="020B0503020204020204" pitchFamily="34" charset="-122"/>
                <a:ea typeface="思源黑体 Bold"/>
              </a:rPr>
              <a:t>内容与创新点</a:t>
            </a:r>
            <a:endParaRPr lang="en-US" sz="2800" u="none" spc="640" dirty="0">
              <a:solidFill>
                <a:srgbClr val="304370"/>
              </a:solidFill>
              <a:latin typeface="微软雅黑" panose="020B0503020204020204" pitchFamily="34" charset="-122"/>
              <a:ea typeface="思源黑体 Bold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11109410" y="5662982"/>
            <a:ext cx="5759180" cy="3049377"/>
            <a:chOff x="0" y="0"/>
            <a:chExt cx="1219190" cy="64222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19190" cy="642223"/>
            </a:xfrm>
            <a:custGeom>
              <a:avLst/>
              <a:gdLst/>
              <a:ahLst/>
              <a:cxnLst/>
              <a:rect l="l" t="t" r="r" b="b"/>
              <a:pathLst>
                <a:path w="1219190" h="642223">
                  <a:moveTo>
                    <a:pt x="0" y="0"/>
                  </a:moveTo>
                  <a:lnTo>
                    <a:pt x="1219190" y="0"/>
                  </a:lnTo>
                  <a:lnTo>
                    <a:pt x="1219190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1219190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2977700" y="8037049"/>
            <a:ext cx="4964139" cy="39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④CTA</a:t>
            </a:r>
            <a:r>
              <a:rPr lang="zh-CN" alt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CTU</a:t>
            </a:r>
            <a:r>
              <a:rPr lang="zh-CN" alt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的对齐：</a:t>
            </a:r>
            <a:endParaRPr lang="en-US" sz="2499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" name="Group 20">
            <a:extLst>
              <a:ext uri="{FF2B5EF4-FFF2-40B4-BE49-F238E27FC236}">
                <a16:creationId xmlns:a16="http://schemas.microsoft.com/office/drawing/2014/main" id="{FA6B9590-1A27-4341-3A4C-67D8F3CB0B32}"/>
              </a:ext>
            </a:extLst>
          </p:cNvPr>
          <p:cNvGrpSpPr/>
          <p:nvPr/>
        </p:nvGrpSpPr>
        <p:grpSpPr>
          <a:xfrm rot="5400000" flipH="1">
            <a:off x="13842048" y="3707842"/>
            <a:ext cx="75630" cy="5787755"/>
            <a:chOff x="0" y="0"/>
            <a:chExt cx="53411" cy="642223"/>
          </a:xfrm>
        </p:grpSpPr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CE3DDB60-76D2-F2ED-171E-6F2D9E813B8C}"/>
                </a:ext>
              </a:extLst>
            </p:cNvPr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EEDEDFE5-DDEF-5602-B0CA-73DF0DD4FE2C}"/>
                </a:ext>
              </a:extLst>
            </p:cNvPr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5" name="Group 20">
            <a:extLst>
              <a:ext uri="{FF2B5EF4-FFF2-40B4-BE49-F238E27FC236}">
                <a16:creationId xmlns:a16="http://schemas.microsoft.com/office/drawing/2014/main" id="{39F6FC6B-BE37-0089-A0AB-27654D4F2FA7}"/>
              </a:ext>
            </a:extLst>
          </p:cNvPr>
          <p:cNvGrpSpPr/>
          <p:nvPr/>
        </p:nvGrpSpPr>
        <p:grpSpPr>
          <a:xfrm>
            <a:off x="4425983" y="2258789"/>
            <a:ext cx="252300" cy="3033718"/>
            <a:chOff x="0" y="0"/>
            <a:chExt cx="53411" cy="642223"/>
          </a:xfrm>
        </p:grpSpPr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FAAF2D33-D4DC-1A42-FD15-3125EABAE28E}"/>
                </a:ext>
              </a:extLst>
            </p:cNvPr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9886058F-F19F-FAF6-5254-CFB07022C0B3}"/>
                </a:ext>
              </a:extLst>
            </p:cNvPr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8" name="Group 23">
            <a:extLst>
              <a:ext uri="{FF2B5EF4-FFF2-40B4-BE49-F238E27FC236}">
                <a16:creationId xmlns:a16="http://schemas.microsoft.com/office/drawing/2014/main" id="{7C06B022-DCFF-2025-3BD9-927BED35BA00}"/>
              </a:ext>
            </a:extLst>
          </p:cNvPr>
          <p:cNvGrpSpPr/>
          <p:nvPr/>
        </p:nvGrpSpPr>
        <p:grpSpPr>
          <a:xfrm>
            <a:off x="4425983" y="5680438"/>
            <a:ext cx="252300" cy="3033718"/>
            <a:chOff x="0" y="0"/>
            <a:chExt cx="53411" cy="642223"/>
          </a:xfrm>
        </p:grpSpPr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B0788942-4CB1-C820-0B36-500B8A21E093}"/>
                </a:ext>
              </a:extLst>
            </p:cNvPr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6083BA"/>
            </a:solidFill>
          </p:spPr>
        </p:sp>
        <p:sp>
          <p:nvSpPr>
            <p:cNvPr id="100" name="TextBox 25">
              <a:extLst>
                <a:ext uri="{FF2B5EF4-FFF2-40B4-BE49-F238E27FC236}">
                  <a16:creationId xmlns:a16="http://schemas.microsoft.com/office/drawing/2014/main" id="{4FEF5D1A-A443-7FFE-2767-09D7AE82CCEA}"/>
                </a:ext>
              </a:extLst>
            </p:cNvPr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1" name="Group 26">
            <a:extLst>
              <a:ext uri="{FF2B5EF4-FFF2-40B4-BE49-F238E27FC236}">
                <a16:creationId xmlns:a16="http://schemas.microsoft.com/office/drawing/2014/main" id="{357C4236-A487-5CC2-9E09-85C7C841286C}"/>
              </a:ext>
            </a:extLst>
          </p:cNvPr>
          <p:cNvGrpSpPr/>
          <p:nvPr/>
        </p:nvGrpSpPr>
        <p:grpSpPr>
          <a:xfrm>
            <a:off x="10834850" y="2258789"/>
            <a:ext cx="252300" cy="3033718"/>
            <a:chOff x="0" y="0"/>
            <a:chExt cx="53411" cy="642223"/>
          </a:xfrm>
        </p:grpSpPr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7C906EF8-27C8-E95B-7281-D2E71FB24265}"/>
                </a:ext>
              </a:extLst>
            </p:cNvPr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6083BA"/>
            </a:solidFill>
          </p:spPr>
        </p:sp>
        <p:sp>
          <p:nvSpPr>
            <p:cNvPr id="103" name="TextBox 28">
              <a:extLst>
                <a:ext uri="{FF2B5EF4-FFF2-40B4-BE49-F238E27FC236}">
                  <a16:creationId xmlns:a16="http://schemas.microsoft.com/office/drawing/2014/main" id="{B1A64080-97B9-39F8-B0C1-F31D3C05B140}"/>
                </a:ext>
              </a:extLst>
            </p:cNvPr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4" name="Group 29">
            <a:extLst>
              <a:ext uri="{FF2B5EF4-FFF2-40B4-BE49-F238E27FC236}">
                <a16:creationId xmlns:a16="http://schemas.microsoft.com/office/drawing/2014/main" id="{2172D152-50DC-6DAA-36E7-4052E64C29F0}"/>
              </a:ext>
            </a:extLst>
          </p:cNvPr>
          <p:cNvGrpSpPr/>
          <p:nvPr/>
        </p:nvGrpSpPr>
        <p:grpSpPr>
          <a:xfrm>
            <a:off x="10834850" y="5680438"/>
            <a:ext cx="252300" cy="3033718"/>
            <a:chOff x="0" y="0"/>
            <a:chExt cx="53411" cy="642223"/>
          </a:xfrm>
        </p:grpSpPr>
        <p:sp>
          <p:nvSpPr>
            <p:cNvPr id="105" name="Freeform 30">
              <a:extLst>
                <a:ext uri="{FF2B5EF4-FFF2-40B4-BE49-F238E27FC236}">
                  <a16:creationId xmlns:a16="http://schemas.microsoft.com/office/drawing/2014/main" id="{45F9AF40-0478-9870-88B4-9C72245BAAFE}"/>
                </a:ext>
              </a:extLst>
            </p:cNvPr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106" name="TextBox 31">
              <a:extLst>
                <a:ext uri="{FF2B5EF4-FFF2-40B4-BE49-F238E27FC236}">
                  <a16:creationId xmlns:a16="http://schemas.microsoft.com/office/drawing/2014/main" id="{118F1917-AF6A-33CD-77A2-8B024808FB4A}"/>
                </a:ext>
              </a:extLst>
            </p:cNvPr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7" name="Group 32">
            <a:extLst>
              <a:ext uri="{FF2B5EF4-FFF2-40B4-BE49-F238E27FC236}">
                <a16:creationId xmlns:a16="http://schemas.microsoft.com/office/drawing/2014/main" id="{5A444C2B-914E-12DD-DB58-4646E5B73DE0}"/>
              </a:ext>
            </a:extLst>
          </p:cNvPr>
          <p:cNvGrpSpPr/>
          <p:nvPr/>
        </p:nvGrpSpPr>
        <p:grpSpPr>
          <a:xfrm>
            <a:off x="4678283" y="2258789"/>
            <a:ext cx="5759180" cy="3033718"/>
            <a:chOff x="0" y="0"/>
            <a:chExt cx="1219190" cy="642223"/>
          </a:xfrm>
        </p:grpSpPr>
        <p:sp>
          <p:nvSpPr>
            <p:cNvPr id="108" name="Freeform 33">
              <a:extLst>
                <a:ext uri="{FF2B5EF4-FFF2-40B4-BE49-F238E27FC236}">
                  <a16:creationId xmlns:a16="http://schemas.microsoft.com/office/drawing/2014/main" id="{F016D7DC-0E3D-F914-7C39-F8070C5BFD87}"/>
                </a:ext>
              </a:extLst>
            </p:cNvPr>
            <p:cNvSpPr/>
            <p:nvPr/>
          </p:nvSpPr>
          <p:spPr>
            <a:xfrm>
              <a:off x="0" y="0"/>
              <a:ext cx="1219190" cy="642223"/>
            </a:xfrm>
            <a:custGeom>
              <a:avLst/>
              <a:gdLst/>
              <a:ahLst/>
              <a:cxnLst/>
              <a:rect l="l" t="t" r="r" b="b"/>
              <a:pathLst>
                <a:path w="1219190" h="642223">
                  <a:moveTo>
                    <a:pt x="0" y="0"/>
                  </a:moveTo>
                  <a:lnTo>
                    <a:pt x="1219190" y="0"/>
                  </a:lnTo>
                  <a:lnTo>
                    <a:pt x="1219190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9" name="TextBox 34">
              <a:extLst>
                <a:ext uri="{FF2B5EF4-FFF2-40B4-BE49-F238E27FC236}">
                  <a16:creationId xmlns:a16="http://schemas.microsoft.com/office/drawing/2014/main" id="{F8E7B211-D807-D9DC-608E-FA07BF03C6B1}"/>
                </a:ext>
              </a:extLst>
            </p:cNvPr>
            <p:cNvSpPr txBox="1"/>
            <p:nvPr/>
          </p:nvSpPr>
          <p:spPr>
            <a:xfrm>
              <a:off x="0" y="-19050"/>
              <a:ext cx="1219190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0" name="Group 35">
            <a:extLst>
              <a:ext uri="{FF2B5EF4-FFF2-40B4-BE49-F238E27FC236}">
                <a16:creationId xmlns:a16="http://schemas.microsoft.com/office/drawing/2014/main" id="{D5A54076-C926-051B-0971-B451AB15530E}"/>
              </a:ext>
            </a:extLst>
          </p:cNvPr>
          <p:cNvGrpSpPr/>
          <p:nvPr/>
        </p:nvGrpSpPr>
        <p:grpSpPr>
          <a:xfrm>
            <a:off x="4678283" y="5680438"/>
            <a:ext cx="5759180" cy="3033718"/>
            <a:chOff x="0" y="0"/>
            <a:chExt cx="1219190" cy="642223"/>
          </a:xfrm>
        </p:grpSpPr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8D977F0F-EBE8-7487-DEF0-983056D2ACC9}"/>
                </a:ext>
              </a:extLst>
            </p:cNvPr>
            <p:cNvSpPr/>
            <p:nvPr/>
          </p:nvSpPr>
          <p:spPr>
            <a:xfrm>
              <a:off x="0" y="0"/>
              <a:ext cx="1219190" cy="642223"/>
            </a:xfrm>
            <a:custGeom>
              <a:avLst/>
              <a:gdLst/>
              <a:ahLst/>
              <a:cxnLst/>
              <a:rect l="l" t="t" r="r" b="b"/>
              <a:pathLst>
                <a:path w="1219190" h="642223">
                  <a:moveTo>
                    <a:pt x="0" y="0"/>
                  </a:moveTo>
                  <a:lnTo>
                    <a:pt x="1219190" y="0"/>
                  </a:lnTo>
                  <a:lnTo>
                    <a:pt x="1219190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2" name="TextBox 37">
              <a:extLst>
                <a:ext uri="{FF2B5EF4-FFF2-40B4-BE49-F238E27FC236}">
                  <a16:creationId xmlns:a16="http://schemas.microsoft.com/office/drawing/2014/main" id="{517824B5-3139-2527-739C-134270437BEA}"/>
                </a:ext>
              </a:extLst>
            </p:cNvPr>
            <p:cNvSpPr txBox="1"/>
            <p:nvPr/>
          </p:nvSpPr>
          <p:spPr>
            <a:xfrm>
              <a:off x="0" y="-19050"/>
              <a:ext cx="1219190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3" name="Group 38">
            <a:extLst>
              <a:ext uri="{FF2B5EF4-FFF2-40B4-BE49-F238E27FC236}">
                <a16:creationId xmlns:a16="http://schemas.microsoft.com/office/drawing/2014/main" id="{C4FDFA20-BDED-DAAF-2B27-505C79B6FD2A}"/>
              </a:ext>
            </a:extLst>
          </p:cNvPr>
          <p:cNvGrpSpPr/>
          <p:nvPr/>
        </p:nvGrpSpPr>
        <p:grpSpPr>
          <a:xfrm>
            <a:off x="11087150" y="2258789"/>
            <a:ext cx="5759180" cy="3033718"/>
            <a:chOff x="0" y="0"/>
            <a:chExt cx="1219190" cy="642223"/>
          </a:xfrm>
        </p:grpSpPr>
        <p:sp>
          <p:nvSpPr>
            <p:cNvPr id="114" name="Freeform 39">
              <a:extLst>
                <a:ext uri="{FF2B5EF4-FFF2-40B4-BE49-F238E27FC236}">
                  <a16:creationId xmlns:a16="http://schemas.microsoft.com/office/drawing/2014/main" id="{61B3A24F-651B-A8B6-9F5A-280E272F3460}"/>
                </a:ext>
              </a:extLst>
            </p:cNvPr>
            <p:cNvSpPr/>
            <p:nvPr/>
          </p:nvSpPr>
          <p:spPr>
            <a:xfrm>
              <a:off x="0" y="0"/>
              <a:ext cx="1219190" cy="642223"/>
            </a:xfrm>
            <a:custGeom>
              <a:avLst/>
              <a:gdLst/>
              <a:ahLst/>
              <a:cxnLst/>
              <a:rect l="l" t="t" r="r" b="b"/>
              <a:pathLst>
                <a:path w="1219190" h="642223">
                  <a:moveTo>
                    <a:pt x="0" y="0"/>
                  </a:moveTo>
                  <a:lnTo>
                    <a:pt x="1219190" y="0"/>
                  </a:lnTo>
                  <a:lnTo>
                    <a:pt x="1219190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5" name="TextBox 40">
              <a:extLst>
                <a:ext uri="{FF2B5EF4-FFF2-40B4-BE49-F238E27FC236}">
                  <a16:creationId xmlns:a16="http://schemas.microsoft.com/office/drawing/2014/main" id="{ADA1ADE6-1E5F-AADA-0060-F8E40123221F}"/>
                </a:ext>
              </a:extLst>
            </p:cNvPr>
            <p:cNvSpPr txBox="1"/>
            <p:nvPr/>
          </p:nvSpPr>
          <p:spPr>
            <a:xfrm>
              <a:off x="0" y="-19050"/>
              <a:ext cx="1219190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6" name="Group 41">
            <a:extLst>
              <a:ext uri="{FF2B5EF4-FFF2-40B4-BE49-F238E27FC236}">
                <a16:creationId xmlns:a16="http://schemas.microsoft.com/office/drawing/2014/main" id="{560BB8A3-48B1-C45D-C91E-76CEF3E484C5}"/>
              </a:ext>
            </a:extLst>
          </p:cNvPr>
          <p:cNvGrpSpPr/>
          <p:nvPr/>
        </p:nvGrpSpPr>
        <p:grpSpPr>
          <a:xfrm>
            <a:off x="11087150" y="5680438"/>
            <a:ext cx="5759180" cy="3033718"/>
            <a:chOff x="0" y="0"/>
            <a:chExt cx="1219190" cy="642223"/>
          </a:xfrm>
        </p:grpSpPr>
        <p:sp>
          <p:nvSpPr>
            <p:cNvPr id="117" name="Freeform 42">
              <a:extLst>
                <a:ext uri="{FF2B5EF4-FFF2-40B4-BE49-F238E27FC236}">
                  <a16:creationId xmlns:a16="http://schemas.microsoft.com/office/drawing/2014/main" id="{C17A397B-FF57-523B-0CDE-E96E02D10B91}"/>
                </a:ext>
              </a:extLst>
            </p:cNvPr>
            <p:cNvSpPr/>
            <p:nvPr/>
          </p:nvSpPr>
          <p:spPr>
            <a:xfrm>
              <a:off x="0" y="0"/>
              <a:ext cx="1219190" cy="642223"/>
            </a:xfrm>
            <a:custGeom>
              <a:avLst/>
              <a:gdLst/>
              <a:ahLst/>
              <a:cxnLst/>
              <a:rect l="l" t="t" r="r" b="b"/>
              <a:pathLst>
                <a:path w="1219190" h="642223">
                  <a:moveTo>
                    <a:pt x="0" y="0"/>
                  </a:moveTo>
                  <a:lnTo>
                    <a:pt x="1219190" y="0"/>
                  </a:lnTo>
                  <a:lnTo>
                    <a:pt x="1219190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8" name="TextBox 43">
              <a:extLst>
                <a:ext uri="{FF2B5EF4-FFF2-40B4-BE49-F238E27FC236}">
                  <a16:creationId xmlns:a16="http://schemas.microsoft.com/office/drawing/2014/main" id="{A6430156-4483-FB9E-724A-761D1A1E43A5}"/>
                </a:ext>
              </a:extLst>
            </p:cNvPr>
            <p:cNvSpPr txBox="1"/>
            <p:nvPr/>
          </p:nvSpPr>
          <p:spPr>
            <a:xfrm>
              <a:off x="0" y="-19050"/>
              <a:ext cx="1219190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19" name="TextBox 52">
            <a:extLst>
              <a:ext uri="{FF2B5EF4-FFF2-40B4-BE49-F238E27FC236}">
                <a16:creationId xmlns:a16="http://schemas.microsoft.com/office/drawing/2014/main" id="{4F0FEA92-CB35-B216-5302-80C09AD09506}"/>
              </a:ext>
            </a:extLst>
          </p:cNvPr>
          <p:cNvSpPr txBox="1"/>
          <p:nvPr/>
        </p:nvSpPr>
        <p:spPr>
          <a:xfrm>
            <a:off x="5088628" y="3314770"/>
            <a:ext cx="522315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正文内容</a:t>
            </a:r>
            <a:endParaRPr lang="en-US" altLang="zh-CN" sz="2000" spc="159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白底部分建议重点文字用</a:t>
            </a:r>
            <a:r>
              <a:rPr lang="zh-CN" altLang="en-US" sz="2000" b="1" spc="159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深红色加粗</a:t>
            </a:r>
            <a:endParaRPr lang="en-US" altLang="zh-CN" sz="2000" b="1" spc="159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spc="159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本部分建议配合图片使用</a:t>
            </a:r>
            <a:endParaRPr lang="en-US" sz="2000" b="1" spc="159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TextBox 53">
            <a:extLst>
              <a:ext uri="{FF2B5EF4-FFF2-40B4-BE49-F238E27FC236}">
                <a16:creationId xmlns:a16="http://schemas.microsoft.com/office/drawing/2014/main" id="{75872CC0-1342-229B-972C-F21F022C20EE}"/>
              </a:ext>
            </a:extLst>
          </p:cNvPr>
          <p:cNvSpPr txBox="1"/>
          <p:nvPr/>
        </p:nvSpPr>
        <p:spPr>
          <a:xfrm>
            <a:off x="5063843" y="6638499"/>
            <a:ext cx="496413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en-US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正文内容</a:t>
            </a:r>
            <a:endParaRPr lang="en-US" altLang="zh-CN" sz="2000" spc="159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TextBox 54">
            <a:extLst>
              <a:ext uri="{FF2B5EF4-FFF2-40B4-BE49-F238E27FC236}">
                <a16:creationId xmlns:a16="http://schemas.microsoft.com/office/drawing/2014/main" id="{B5BF4A19-D062-9D32-B26F-6DDB32918849}"/>
              </a:ext>
            </a:extLst>
          </p:cNvPr>
          <p:cNvSpPr txBox="1"/>
          <p:nvPr/>
        </p:nvSpPr>
        <p:spPr>
          <a:xfrm>
            <a:off x="11432341" y="3346959"/>
            <a:ext cx="5341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正文内容</a:t>
            </a:r>
            <a:endParaRPr lang="en-US" altLang="zh-CN" sz="2000" spc="159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TextBox 55">
            <a:extLst>
              <a:ext uri="{FF2B5EF4-FFF2-40B4-BE49-F238E27FC236}">
                <a16:creationId xmlns:a16="http://schemas.microsoft.com/office/drawing/2014/main" id="{02E8A460-87F0-2052-74B9-F42F8D52A07C}"/>
              </a:ext>
            </a:extLst>
          </p:cNvPr>
          <p:cNvSpPr txBox="1"/>
          <p:nvPr/>
        </p:nvSpPr>
        <p:spPr>
          <a:xfrm>
            <a:off x="11439574" y="6754338"/>
            <a:ext cx="496413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en-US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正文内容</a:t>
            </a:r>
            <a:endParaRPr lang="en-US" altLang="zh-CN" sz="2000" spc="159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TextBox 56">
            <a:extLst>
              <a:ext uri="{FF2B5EF4-FFF2-40B4-BE49-F238E27FC236}">
                <a16:creationId xmlns:a16="http://schemas.microsoft.com/office/drawing/2014/main" id="{B5D81B2C-5438-74FD-49A9-70D6EE552AB3}"/>
              </a:ext>
            </a:extLst>
          </p:cNvPr>
          <p:cNvSpPr txBox="1"/>
          <p:nvPr/>
        </p:nvSpPr>
        <p:spPr>
          <a:xfrm>
            <a:off x="5049758" y="2394870"/>
            <a:ext cx="5356966" cy="39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zh-CN" altLang="en-US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①内容</a:t>
            </a:r>
            <a:r>
              <a:rPr lang="en-US" altLang="zh-CN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创新点：</a:t>
            </a:r>
            <a:endParaRPr lang="en-US" sz="2499" b="1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TextBox 57">
            <a:extLst>
              <a:ext uri="{FF2B5EF4-FFF2-40B4-BE49-F238E27FC236}">
                <a16:creationId xmlns:a16="http://schemas.microsoft.com/office/drawing/2014/main" id="{3F7B65B9-8047-69A5-34E0-3EF937C18507}"/>
              </a:ext>
            </a:extLst>
          </p:cNvPr>
          <p:cNvSpPr txBox="1"/>
          <p:nvPr/>
        </p:nvSpPr>
        <p:spPr>
          <a:xfrm>
            <a:off x="5032097" y="5775205"/>
            <a:ext cx="5342881" cy="39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zh-CN" alt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r>
              <a:rPr lang="zh-CN" alt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sz="2499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TextBox 58">
            <a:extLst>
              <a:ext uri="{FF2B5EF4-FFF2-40B4-BE49-F238E27FC236}">
                <a16:creationId xmlns:a16="http://schemas.microsoft.com/office/drawing/2014/main" id="{E01E183E-AEFA-EEBF-E99B-7A4A44FCF4AA}"/>
              </a:ext>
            </a:extLst>
          </p:cNvPr>
          <p:cNvSpPr txBox="1"/>
          <p:nvPr/>
        </p:nvSpPr>
        <p:spPr>
          <a:xfrm>
            <a:off x="11468150" y="2394870"/>
            <a:ext cx="5359130" cy="39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zh-CN" alt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r>
              <a:rPr lang="zh-CN" alt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sz="2499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TextBox 59">
            <a:extLst>
              <a:ext uri="{FF2B5EF4-FFF2-40B4-BE49-F238E27FC236}">
                <a16:creationId xmlns:a16="http://schemas.microsoft.com/office/drawing/2014/main" id="{5FAFFC24-01D5-86F2-19DA-239321551B32}"/>
              </a:ext>
            </a:extLst>
          </p:cNvPr>
          <p:cNvSpPr txBox="1"/>
          <p:nvPr/>
        </p:nvSpPr>
        <p:spPr>
          <a:xfrm>
            <a:off x="11468150" y="5771326"/>
            <a:ext cx="4964139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zh-CN" altLang="en-US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99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r>
              <a:rPr lang="zh-CN" altLang="en-US" sz="2499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sz="2499" spc="374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7" name="Group 20">
            <a:extLst>
              <a:ext uri="{FF2B5EF4-FFF2-40B4-BE49-F238E27FC236}">
                <a16:creationId xmlns:a16="http://schemas.microsoft.com/office/drawing/2014/main" id="{41EFEBB4-E1AE-CC45-40EC-EB4C663E2FAD}"/>
              </a:ext>
            </a:extLst>
          </p:cNvPr>
          <p:cNvGrpSpPr/>
          <p:nvPr/>
        </p:nvGrpSpPr>
        <p:grpSpPr>
          <a:xfrm rot="5400000" flipH="1">
            <a:off x="13737653" y="301604"/>
            <a:ext cx="45719" cy="5787755"/>
            <a:chOff x="0" y="0"/>
            <a:chExt cx="53411" cy="642223"/>
          </a:xfrm>
          <a:solidFill>
            <a:srgbClr val="6083BA"/>
          </a:solidFill>
        </p:grpSpPr>
        <p:sp>
          <p:nvSpPr>
            <p:cNvPr id="3072" name="Freeform 21">
              <a:extLst>
                <a:ext uri="{FF2B5EF4-FFF2-40B4-BE49-F238E27FC236}">
                  <a16:creationId xmlns:a16="http://schemas.microsoft.com/office/drawing/2014/main" id="{B83FF234-DC49-D065-981C-41BDAE101F1A}"/>
                </a:ext>
              </a:extLst>
            </p:cNvPr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grpFill/>
          </p:spPr>
        </p:sp>
        <p:sp>
          <p:nvSpPr>
            <p:cNvPr id="3073" name="TextBox 22">
              <a:extLst>
                <a:ext uri="{FF2B5EF4-FFF2-40B4-BE49-F238E27FC236}">
                  <a16:creationId xmlns:a16="http://schemas.microsoft.com/office/drawing/2014/main" id="{0150F1B2-BEA3-E5B0-300A-CDD961214F51}"/>
                </a:ext>
              </a:extLst>
            </p:cNvPr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75" name="Group 20">
            <a:extLst>
              <a:ext uri="{FF2B5EF4-FFF2-40B4-BE49-F238E27FC236}">
                <a16:creationId xmlns:a16="http://schemas.microsoft.com/office/drawing/2014/main" id="{47650496-D01A-7CDF-FC07-4F33A3CFEB2E}"/>
              </a:ext>
            </a:extLst>
          </p:cNvPr>
          <p:cNvGrpSpPr/>
          <p:nvPr/>
        </p:nvGrpSpPr>
        <p:grpSpPr>
          <a:xfrm rot="5400000" flipH="1">
            <a:off x="7519218" y="291282"/>
            <a:ext cx="45719" cy="5787755"/>
            <a:chOff x="0" y="0"/>
            <a:chExt cx="53411" cy="642223"/>
          </a:xfrm>
        </p:grpSpPr>
        <p:sp>
          <p:nvSpPr>
            <p:cNvPr id="3077" name="Freeform 21">
              <a:extLst>
                <a:ext uri="{FF2B5EF4-FFF2-40B4-BE49-F238E27FC236}">
                  <a16:creationId xmlns:a16="http://schemas.microsoft.com/office/drawing/2014/main" id="{26A09E6E-9F9F-659F-9385-647C0CA6735A}"/>
                </a:ext>
              </a:extLst>
            </p:cNvPr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3078" name="TextBox 22">
              <a:extLst>
                <a:ext uri="{FF2B5EF4-FFF2-40B4-BE49-F238E27FC236}">
                  <a16:creationId xmlns:a16="http://schemas.microsoft.com/office/drawing/2014/main" id="{C1C6D4EC-68CD-B74E-B5CD-8472B7711AB8}"/>
                </a:ext>
              </a:extLst>
            </p:cNvPr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79" name="Group 20">
            <a:extLst>
              <a:ext uri="{FF2B5EF4-FFF2-40B4-BE49-F238E27FC236}">
                <a16:creationId xmlns:a16="http://schemas.microsoft.com/office/drawing/2014/main" id="{791027BB-0D55-3570-4DC8-94A6C6B628C7}"/>
              </a:ext>
            </a:extLst>
          </p:cNvPr>
          <p:cNvGrpSpPr/>
          <p:nvPr/>
        </p:nvGrpSpPr>
        <p:grpSpPr>
          <a:xfrm rot="5400000" flipH="1">
            <a:off x="13943881" y="3697374"/>
            <a:ext cx="45719" cy="5787755"/>
            <a:chOff x="0" y="0"/>
            <a:chExt cx="53411" cy="642223"/>
          </a:xfrm>
        </p:grpSpPr>
        <p:sp>
          <p:nvSpPr>
            <p:cNvPr id="3080" name="Freeform 21">
              <a:extLst>
                <a:ext uri="{FF2B5EF4-FFF2-40B4-BE49-F238E27FC236}">
                  <a16:creationId xmlns:a16="http://schemas.microsoft.com/office/drawing/2014/main" id="{B332A6B0-5F59-CD55-8F59-A0E3004C055C}"/>
                </a:ext>
              </a:extLst>
            </p:cNvPr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3081" name="TextBox 22">
              <a:extLst>
                <a:ext uri="{FF2B5EF4-FFF2-40B4-BE49-F238E27FC236}">
                  <a16:creationId xmlns:a16="http://schemas.microsoft.com/office/drawing/2014/main" id="{8AA5E9E5-B766-69E1-01C4-68DF90D1E7FB}"/>
                </a:ext>
              </a:extLst>
            </p:cNvPr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82" name="Group 20">
            <a:extLst>
              <a:ext uri="{FF2B5EF4-FFF2-40B4-BE49-F238E27FC236}">
                <a16:creationId xmlns:a16="http://schemas.microsoft.com/office/drawing/2014/main" id="{BDEFEC19-F266-7134-8541-C26898FA46CB}"/>
              </a:ext>
            </a:extLst>
          </p:cNvPr>
          <p:cNvGrpSpPr/>
          <p:nvPr/>
        </p:nvGrpSpPr>
        <p:grpSpPr>
          <a:xfrm rot="5400000" flipH="1">
            <a:off x="7377621" y="3697374"/>
            <a:ext cx="45719" cy="5787755"/>
            <a:chOff x="0" y="0"/>
            <a:chExt cx="53411" cy="642223"/>
          </a:xfrm>
          <a:solidFill>
            <a:srgbClr val="6083BA"/>
          </a:solidFill>
        </p:grpSpPr>
        <p:sp>
          <p:nvSpPr>
            <p:cNvPr id="3083" name="Freeform 21">
              <a:extLst>
                <a:ext uri="{FF2B5EF4-FFF2-40B4-BE49-F238E27FC236}">
                  <a16:creationId xmlns:a16="http://schemas.microsoft.com/office/drawing/2014/main" id="{2AD98654-E919-1A9A-275A-971F1D5F6706}"/>
                </a:ext>
              </a:extLst>
            </p:cNvPr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grpFill/>
          </p:spPr>
        </p:sp>
        <p:sp>
          <p:nvSpPr>
            <p:cNvPr id="3084" name="TextBox 22">
              <a:extLst>
                <a:ext uri="{FF2B5EF4-FFF2-40B4-BE49-F238E27FC236}">
                  <a16:creationId xmlns:a16="http://schemas.microsoft.com/office/drawing/2014/main" id="{5714C915-2093-A2F1-24FE-486BF65AC139}"/>
                </a:ext>
              </a:extLst>
            </p:cNvPr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85" name="Group 29">
            <a:extLst>
              <a:ext uri="{FF2B5EF4-FFF2-40B4-BE49-F238E27FC236}">
                <a16:creationId xmlns:a16="http://schemas.microsoft.com/office/drawing/2014/main" id="{77D1DB04-6D4A-1D7D-F6E3-A6BC031EF377}"/>
              </a:ext>
            </a:extLst>
          </p:cNvPr>
          <p:cNvGrpSpPr/>
          <p:nvPr/>
        </p:nvGrpSpPr>
        <p:grpSpPr>
          <a:xfrm>
            <a:off x="10828535" y="5708224"/>
            <a:ext cx="252300" cy="3005932"/>
            <a:chOff x="0" y="0"/>
            <a:chExt cx="53411" cy="642223"/>
          </a:xfrm>
        </p:grpSpPr>
        <p:sp>
          <p:nvSpPr>
            <p:cNvPr id="3086" name="Freeform 30">
              <a:extLst>
                <a:ext uri="{FF2B5EF4-FFF2-40B4-BE49-F238E27FC236}">
                  <a16:creationId xmlns:a16="http://schemas.microsoft.com/office/drawing/2014/main" id="{FCBB7BE1-68FE-C082-9D05-78BD62B454EF}"/>
                </a:ext>
              </a:extLst>
            </p:cNvPr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3087" name="TextBox 31">
              <a:extLst>
                <a:ext uri="{FF2B5EF4-FFF2-40B4-BE49-F238E27FC236}">
                  <a16:creationId xmlns:a16="http://schemas.microsoft.com/office/drawing/2014/main" id="{A8D1E7ED-9F4F-4540-5C2D-62240D0AA794}"/>
                </a:ext>
              </a:extLst>
            </p:cNvPr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93" name="Group 20">
            <a:extLst>
              <a:ext uri="{FF2B5EF4-FFF2-40B4-BE49-F238E27FC236}">
                <a16:creationId xmlns:a16="http://schemas.microsoft.com/office/drawing/2014/main" id="{248ADDD6-5859-595E-A1AC-6DD301CB7F2A}"/>
              </a:ext>
            </a:extLst>
          </p:cNvPr>
          <p:cNvGrpSpPr/>
          <p:nvPr/>
        </p:nvGrpSpPr>
        <p:grpSpPr>
          <a:xfrm rot="5400000" flipH="1">
            <a:off x="13937776" y="3716818"/>
            <a:ext cx="45301" cy="5787755"/>
            <a:chOff x="0" y="0"/>
            <a:chExt cx="53411" cy="642223"/>
          </a:xfrm>
        </p:grpSpPr>
        <p:sp>
          <p:nvSpPr>
            <p:cNvPr id="3094" name="Freeform 21">
              <a:extLst>
                <a:ext uri="{FF2B5EF4-FFF2-40B4-BE49-F238E27FC236}">
                  <a16:creationId xmlns:a16="http://schemas.microsoft.com/office/drawing/2014/main" id="{CBD4CD39-1F2E-2A1D-21DA-8099F2B70840}"/>
                </a:ext>
              </a:extLst>
            </p:cNvPr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3095" name="TextBox 22">
              <a:extLst>
                <a:ext uri="{FF2B5EF4-FFF2-40B4-BE49-F238E27FC236}">
                  <a16:creationId xmlns:a16="http://schemas.microsoft.com/office/drawing/2014/main" id="{0BFE676B-B6F5-9757-33C0-30A6EA17DAD1}"/>
                </a:ext>
              </a:extLst>
            </p:cNvPr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828535" y="5681844"/>
            <a:ext cx="252300" cy="3032312"/>
            <a:chOff x="0" y="0"/>
            <a:chExt cx="53411" cy="6422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3411" cy="642223"/>
            </a:xfrm>
            <a:custGeom>
              <a:avLst/>
              <a:gdLst/>
              <a:ahLst/>
              <a:cxnLst/>
              <a:rect l="l" t="t" r="r" b="b"/>
              <a:pathLst>
                <a:path w="53411" h="642223">
                  <a:moveTo>
                    <a:pt x="0" y="0"/>
                  </a:moveTo>
                  <a:lnTo>
                    <a:pt x="53411" y="0"/>
                  </a:lnTo>
                  <a:lnTo>
                    <a:pt x="53411" y="642223"/>
                  </a:lnTo>
                  <a:lnTo>
                    <a:pt x="0" y="64222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53411" cy="6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096" name="AutoShape 14">
            <a:extLst>
              <a:ext uri="{FF2B5EF4-FFF2-40B4-BE49-F238E27FC236}">
                <a16:creationId xmlns:a16="http://schemas.microsoft.com/office/drawing/2014/main" id="{26F98840-05D2-E07D-03DD-893A89DB34A2}"/>
              </a:ext>
            </a:extLst>
          </p:cNvPr>
          <p:cNvSpPr/>
          <p:nvPr/>
        </p:nvSpPr>
        <p:spPr>
          <a:xfrm>
            <a:off x="28433" y="5395940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97" name="AutoShape 14">
            <a:extLst>
              <a:ext uri="{FF2B5EF4-FFF2-40B4-BE49-F238E27FC236}">
                <a16:creationId xmlns:a16="http://schemas.microsoft.com/office/drawing/2014/main" id="{DAA254EC-B836-DC39-FA07-313FDFBAACDC}"/>
              </a:ext>
            </a:extLst>
          </p:cNvPr>
          <p:cNvSpPr/>
          <p:nvPr/>
        </p:nvSpPr>
        <p:spPr>
          <a:xfrm>
            <a:off x="0" y="4341029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818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" name="Group 17">
            <a:extLst>
              <a:ext uri="{FF2B5EF4-FFF2-40B4-BE49-F238E27FC236}">
                <a16:creationId xmlns:a16="http://schemas.microsoft.com/office/drawing/2014/main" id="{F9273148-419F-4355-719F-2D556C130597}"/>
              </a:ext>
            </a:extLst>
          </p:cNvPr>
          <p:cNvGrpSpPr/>
          <p:nvPr/>
        </p:nvGrpSpPr>
        <p:grpSpPr>
          <a:xfrm rot="-5400000">
            <a:off x="1362417" y="3988908"/>
            <a:ext cx="1054911" cy="3798794"/>
            <a:chOff x="0" y="0"/>
            <a:chExt cx="277837" cy="1000505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15E91FF3-EB73-703E-3E08-355F818E60DD}"/>
                </a:ext>
              </a:extLst>
            </p:cNvPr>
            <p:cNvSpPr/>
            <p:nvPr/>
          </p:nvSpPr>
          <p:spPr>
            <a:xfrm>
              <a:off x="0" y="0"/>
              <a:ext cx="277837" cy="1000505"/>
            </a:xfrm>
            <a:custGeom>
              <a:avLst/>
              <a:gdLst/>
              <a:ahLst/>
              <a:cxnLst/>
              <a:rect l="l" t="t" r="r" b="b"/>
              <a:pathLst>
                <a:path w="277837" h="1000505">
                  <a:moveTo>
                    <a:pt x="277837" y="0"/>
                  </a:moveTo>
                  <a:lnTo>
                    <a:pt x="277837" y="886205"/>
                  </a:lnTo>
                  <a:lnTo>
                    <a:pt x="138918" y="1000505"/>
                  </a:lnTo>
                  <a:lnTo>
                    <a:pt x="0" y="886205"/>
                  </a:lnTo>
                  <a:lnTo>
                    <a:pt x="0" y="0"/>
                  </a:lnTo>
                  <a:lnTo>
                    <a:pt x="2778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30313602-0F61-B9A2-9F08-92AB2CC91BDD}"/>
                </a:ext>
              </a:extLst>
            </p:cNvPr>
            <p:cNvSpPr txBox="1"/>
            <p:nvPr/>
          </p:nvSpPr>
          <p:spPr>
            <a:xfrm>
              <a:off x="0" y="-47625"/>
              <a:ext cx="277837" cy="933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-9525" y="3314770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9525" y="7478862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9525" y="8519711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9525" y="4356315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TextBox 49"/>
          <p:cNvSpPr txBox="1"/>
          <p:nvPr/>
        </p:nvSpPr>
        <p:spPr>
          <a:xfrm>
            <a:off x="620398" y="5670425"/>
            <a:ext cx="2086058" cy="502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6"/>
              </a:lnSpc>
              <a:spcBef>
                <a:spcPct val="0"/>
              </a:spcBef>
            </a:pPr>
            <a:r>
              <a:rPr lang="zh-CN" altLang="en-US" sz="3200" u="none" spc="640" dirty="0">
                <a:solidFill>
                  <a:srgbClr val="304370"/>
                </a:solidFill>
                <a:latin typeface="微软雅黑" panose="020B0503020204020204" pitchFamily="34" charset="-122"/>
                <a:ea typeface="思源黑体 Bold"/>
              </a:rPr>
              <a:t>技术路线</a:t>
            </a:r>
            <a:endParaRPr lang="en-US" sz="3200" u="none" spc="640" dirty="0">
              <a:solidFill>
                <a:srgbClr val="304370"/>
              </a:solidFill>
              <a:latin typeface="微软雅黑" panose="020B0503020204020204" pitchFamily="34" charset="-122"/>
              <a:ea typeface="思源黑体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zh-CN" altLang="en-US" sz="3100" spc="310" dirty="0">
                <a:solidFill>
                  <a:srgbClr val="003070"/>
                </a:solidFill>
                <a:latin typeface="思源黑体 Bold"/>
                <a:ea typeface="思源黑体 Bold"/>
              </a:rPr>
              <a:t>学习流程：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0A5C04D-D571-1793-2EEC-EE87124FF75C}"/>
              </a:ext>
            </a:extLst>
          </p:cNvPr>
          <p:cNvGrpSpPr/>
          <p:nvPr/>
        </p:nvGrpSpPr>
        <p:grpSpPr>
          <a:xfrm>
            <a:off x="4565723" y="2516729"/>
            <a:ext cx="12006083" cy="5650846"/>
            <a:chOff x="4470681" y="3161166"/>
            <a:chExt cx="9271334" cy="4356556"/>
          </a:xfrm>
        </p:grpSpPr>
        <p:grpSp>
          <p:nvGrpSpPr>
            <p:cNvPr id="20" name="Group 20"/>
            <p:cNvGrpSpPr/>
            <p:nvPr/>
          </p:nvGrpSpPr>
          <p:grpSpPr>
            <a:xfrm rot="2700000">
              <a:off x="5224064" y="3161166"/>
              <a:ext cx="1851102" cy="1851102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9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2700000">
              <a:off x="11049568" y="3161166"/>
              <a:ext cx="1851102" cy="1851102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9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2700000">
              <a:off x="8136439" y="3161166"/>
              <a:ext cx="1851102" cy="185110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083BA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9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7000572" y="3628747"/>
              <a:ext cx="915939" cy="915939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184150"/>
                <a:ext cx="711200" cy="425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9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2826076" y="3628747"/>
              <a:ext cx="915939" cy="91593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184150"/>
                <a:ext cx="711200" cy="425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9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9912947" y="3628747"/>
              <a:ext cx="915939" cy="915939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6083BA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184150"/>
                <a:ext cx="711200" cy="425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9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5834256" y="3832710"/>
              <a:ext cx="630717" cy="508014"/>
            </a:xfrm>
            <a:custGeom>
              <a:avLst/>
              <a:gdLst/>
              <a:ahLst/>
              <a:cxnLst/>
              <a:rect l="l" t="t" r="r" b="b"/>
              <a:pathLst>
                <a:path w="630717" h="508014">
                  <a:moveTo>
                    <a:pt x="0" y="0"/>
                  </a:moveTo>
                  <a:lnTo>
                    <a:pt x="630717" y="0"/>
                  </a:lnTo>
                  <a:lnTo>
                    <a:pt x="630717" y="508014"/>
                  </a:lnTo>
                  <a:lnTo>
                    <a:pt x="0" y="508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TextBox 56"/>
            <p:cNvSpPr txBox="1"/>
            <p:nvPr/>
          </p:nvSpPr>
          <p:spPr>
            <a:xfrm>
              <a:off x="4840688" y="6678138"/>
              <a:ext cx="2617854" cy="83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正文一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正文二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正文三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931222" y="6678138"/>
              <a:ext cx="2617854" cy="83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正文一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正文二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正文三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0928706" y="6678138"/>
              <a:ext cx="2617854" cy="8395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正文一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正文二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正文三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4470681" y="6029642"/>
              <a:ext cx="3617512" cy="316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zh-CN" altLang="en-US" sz="2800" b="1" spc="37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学习过程①</a:t>
              </a:r>
              <a:endParaRPr lang="en-US" sz="2800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753062" y="6033882"/>
              <a:ext cx="3219737" cy="316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zh-CN" altLang="en-US" sz="2800" b="1" spc="37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学习过程②</a:t>
              </a:r>
              <a:endParaRPr lang="en-US" altLang="zh-CN" sz="2800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1018327" y="6043128"/>
              <a:ext cx="2617854" cy="316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zh-CN" altLang="en-US" sz="2800" b="1" spc="37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学习过程③</a:t>
              </a:r>
              <a:endParaRPr lang="en-US" altLang="zh-CN" sz="2800" b="1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A76339AA-37B8-5A8D-7C5D-CF259D4EA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  <p:sp>
        <p:nvSpPr>
          <p:cNvPr id="65" name="TextBox 25">
            <a:extLst>
              <a:ext uri="{FF2B5EF4-FFF2-40B4-BE49-F238E27FC236}">
                <a16:creationId xmlns:a16="http://schemas.microsoft.com/office/drawing/2014/main" id="{F7C59259-8743-AA94-EFE0-EC71DD389499}"/>
              </a:ext>
            </a:extLst>
          </p:cNvPr>
          <p:cNvSpPr txBox="1"/>
          <p:nvPr/>
        </p:nvSpPr>
        <p:spPr>
          <a:xfrm>
            <a:off x="620398" y="6754338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前期基础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4C985F7E-5C6E-E82A-3140-0C342CA0B7B6}"/>
              </a:ext>
            </a:extLst>
          </p:cNvPr>
          <p:cNvSpPr txBox="1"/>
          <p:nvPr/>
        </p:nvSpPr>
        <p:spPr>
          <a:xfrm>
            <a:off x="620398" y="254765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9"/>
              </a:lnSpc>
              <a:spcBef>
                <a:spcPct val="0"/>
              </a:spcBef>
            </a:pPr>
            <a:r>
              <a:rPr lang="en-US" sz="2499" u="none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9" name="TextBox 26">
            <a:extLst>
              <a:ext uri="{FF2B5EF4-FFF2-40B4-BE49-F238E27FC236}">
                <a16:creationId xmlns:a16="http://schemas.microsoft.com/office/drawing/2014/main" id="{3BF0E479-F072-E0E5-9543-796C7DF3526C}"/>
              </a:ext>
            </a:extLst>
          </p:cNvPr>
          <p:cNvSpPr txBox="1"/>
          <p:nvPr/>
        </p:nvSpPr>
        <p:spPr>
          <a:xfrm>
            <a:off x="620398" y="3585939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23">
            <a:extLst>
              <a:ext uri="{FF2B5EF4-FFF2-40B4-BE49-F238E27FC236}">
                <a16:creationId xmlns:a16="http://schemas.microsoft.com/office/drawing/2014/main" id="{F5B7DB3B-2077-E51A-2387-F4ACF096F2AD}"/>
              </a:ext>
            </a:extLst>
          </p:cNvPr>
          <p:cNvSpPr txBox="1"/>
          <p:nvPr/>
        </p:nvSpPr>
        <p:spPr>
          <a:xfrm>
            <a:off x="69465" y="4690220"/>
            <a:ext cx="3178397" cy="39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研究内容与创新点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图形 72" descr="便携式计算机 纯色填充">
            <a:extLst>
              <a:ext uri="{FF2B5EF4-FFF2-40B4-BE49-F238E27FC236}">
                <a16:creationId xmlns:a16="http://schemas.microsoft.com/office/drawing/2014/main" id="{3CD213EE-7D71-C97A-AB20-B849A0F64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4297" y="3260051"/>
            <a:ext cx="914400" cy="914400"/>
          </a:xfrm>
          <a:prstGeom prst="rect">
            <a:avLst/>
          </a:prstGeom>
        </p:spPr>
      </p:pic>
      <p:pic>
        <p:nvPicPr>
          <p:cNvPr id="75" name="图形 74" descr="大脑 纯色填充">
            <a:extLst>
              <a:ext uri="{FF2B5EF4-FFF2-40B4-BE49-F238E27FC236}">
                <a16:creationId xmlns:a16="http://schemas.microsoft.com/office/drawing/2014/main" id="{5F365EFC-B8B6-8833-06FD-5501C991F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2095" y="3261540"/>
            <a:ext cx="914400" cy="914400"/>
          </a:xfrm>
          <a:prstGeom prst="rect">
            <a:avLst/>
          </a:prstGeom>
        </p:spPr>
      </p:pic>
      <p:sp>
        <p:nvSpPr>
          <p:cNvPr id="5" name="TextBox 26">
            <a:extLst>
              <a:ext uri="{FF2B5EF4-FFF2-40B4-BE49-F238E27FC236}">
                <a16:creationId xmlns:a16="http://schemas.microsoft.com/office/drawing/2014/main" id="{5346FD91-3499-997A-61F3-56387984E429}"/>
              </a:ext>
            </a:extLst>
          </p:cNvPr>
          <p:cNvSpPr txBox="1"/>
          <p:nvPr/>
        </p:nvSpPr>
        <p:spPr>
          <a:xfrm>
            <a:off x="620398" y="7800452"/>
            <a:ext cx="2086058" cy="39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E5E1501F-0A9A-8EE0-07EE-E97DEF646C24}"/>
              </a:ext>
            </a:extLst>
          </p:cNvPr>
          <p:cNvSpPr txBox="1"/>
          <p:nvPr/>
        </p:nvSpPr>
        <p:spPr>
          <a:xfrm>
            <a:off x="620398" y="884656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9CDF486C-21EB-F691-8588-F6ACD9C72191}"/>
              </a:ext>
            </a:extLst>
          </p:cNvPr>
          <p:cNvSpPr/>
          <p:nvPr/>
        </p:nvSpPr>
        <p:spPr>
          <a:xfrm>
            <a:off x="18908" y="6415760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18A00358-0780-D7B6-973C-1748F0D28C34}"/>
              </a:ext>
            </a:extLst>
          </p:cNvPr>
          <p:cNvSpPr/>
          <p:nvPr/>
        </p:nvSpPr>
        <p:spPr>
          <a:xfrm>
            <a:off x="0" y="5360849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-9525" y="3314770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9525" y="8519711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 rot="-5400000">
            <a:off x="1371942" y="5052010"/>
            <a:ext cx="1054911" cy="3798794"/>
            <a:chOff x="0" y="0"/>
            <a:chExt cx="277837" cy="10005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7837" cy="1000505"/>
            </a:xfrm>
            <a:custGeom>
              <a:avLst/>
              <a:gdLst/>
              <a:ahLst/>
              <a:cxnLst/>
              <a:rect l="l" t="t" r="r" b="b"/>
              <a:pathLst>
                <a:path w="277837" h="1000505">
                  <a:moveTo>
                    <a:pt x="277837" y="0"/>
                  </a:moveTo>
                  <a:lnTo>
                    <a:pt x="277837" y="886205"/>
                  </a:lnTo>
                  <a:lnTo>
                    <a:pt x="138918" y="1000505"/>
                  </a:lnTo>
                  <a:lnTo>
                    <a:pt x="0" y="886205"/>
                  </a:lnTo>
                  <a:lnTo>
                    <a:pt x="0" y="0"/>
                  </a:lnTo>
                  <a:lnTo>
                    <a:pt x="2778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77837" cy="933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8" name="AutoShape 18"/>
          <p:cNvSpPr/>
          <p:nvPr/>
        </p:nvSpPr>
        <p:spPr>
          <a:xfrm>
            <a:off x="-9525" y="4356315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9525" y="5397164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11573872" y="3346590"/>
            <a:ext cx="5368782" cy="5124299"/>
          </a:xfrm>
          <a:custGeom>
            <a:avLst/>
            <a:gdLst/>
            <a:ahLst/>
            <a:cxnLst/>
            <a:rect l="l" t="t" r="r" b="b"/>
            <a:pathLst>
              <a:path w="2665449" h="2544070">
                <a:moveTo>
                  <a:pt x="1332725" y="2035"/>
                </a:moveTo>
                <a:cubicBezTo>
                  <a:pt x="1787805" y="0"/>
                  <a:pt x="2209190" y="241614"/>
                  <a:pt x="2437320" y="635390"/>
                </a:cubicBezTo>
                <a:cubicBezTo>
                  <a:pt x="2665450" y="1029165"/>
                  <a:pt x="2665450" y="1514905"/>
                  <a:pt x="2437320" y="1908680"/>
                </a:cubicBezTo>
                <a:cubicBezTo>
                  <a:pt x="2209190" y="2302456"/>
                  <a:pt x="1787805" y="2544070"/>
                  <a:pt x="1332725" y="2542035"/>
                </a:cubicBezTo>
                <a:cubicBezTo>
                  <a:pt x="877645" y="2544070"/>
                  <a:pt x="456260" y="2302456"/>
                  <a:pt x="228130" y="1908680"/>
                </a:cubicBezTo>
                <a:cubicBezTo>
                  <a:pt x="0" y="1514905"/>
                  <a:pt x="0" y="1029165"/>
                  <a:pt x="228130" y="635390"/>
                </a:cubicBezTo>
                <a:cubicBezTo>
                  <a:pt x="456260" y="241614"/>
                  <a:pt x="877645" y="0"/>
                  <a:pt x="1332725" y="2035"/>
                </a:cubicBezTo>
                <a:lnTo>
                  <a:pt x="1332725" y="230635"/>
                </a:lnTo>
                <a:cubicBezTo>
                  <a:pt x="959559" y="228966"/>
                  <a:pt x="614023" y="427090"/>
                  <a:pt x="426957" y="749986"/>
                </a:cubicBezTo>
                <a:cubicBezTo>
                  <a:pt x="239891" y="1072882"/>
                  <a:pt x="239891" y="1471188"/>
                  <a:pt x="426957" y="1794084"/>
                </a:cubicBezTo>
                <a:cubicBezTo>
                  <a:pt x="614023" y="2116980"/>
                  <a:pt x="959559" y="2315104"/>
                  <a:pt x="1332725" y="2313435"/>
                </a:cubicBezTo>
                <a:cubicBezTo>
                  <a:pt x="1705891" y="2315104"/>
                  <a:pt x="2051427" y="2116980"/>
                  <a:pt x="2238493" y="1794084"/>
                </a:cubicBezTo>
                <a:cubicBezTo>
                  <a:pt x="2425559" y="1471188"/>
                  <a:pt x="2425559" y="1072882"/>
                  <a:pt x="2238493" y="749986"/>
                </a:cubicBezTo>
                <a:cubicBezTo>
                  <a:pt x="2051427" y="427090"/>
                  <a:pt x="1705891" y="228966"/>
                  <a:pt x="1332725" y="230635"/>
                </a:cubicBezTo>
                <a:close/>
              </a:path>
            </a:pathLst>
          </a:custGeom>
          <a:solidFill>
            <a:srgbClr val="EEF2F5"/>
          </a:solidFill>
        </p:spPr>
      </p:sp>
      <p:sp>
        <p:nvSpPr>
          <p:cNvPr id="34" name="TextBox 34"/>
          <p:cNvSpPr txBox="1"/>
          <p:nvPr/>
        </p:nvSpPr>
        <p:spPr>
          <a:xfrm>
            <a:off x="620398" y="6700963"/>
            <a:ext cx="2086058" cy="50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6"/>
              </a:lnSpc>
              <a:spcBef>
                <a:spcPct val="0"/>
              </a:spcBef>
            </a:pPr>
            <a:r>
              <a:rPr lang="zh-CN" altLang="en-US" sz="3200" u="none" spc="640" dirty="0">
                <a:solidFill>
                  <a:srgbClr val="304370"/>
                </a:solidFill>
                <a:latin typeface="微软雅黑" panose="020B0503020204020204" pitchFamily="34" charset="-122"/>
                <a:ea typeface="思源黑体 Bold"/>
              </a:rPr>
              <a:t>前期基础</a:t>
            </a:r>
            <a:endParaRPr lang="en-US" sz="3200" u="none" spc="640" dirty="0">
              <a:solidFill>
                <a:srgbClr val="304370"/>
              </a:solidFill>
              <a:latin typeface="微软雅黑" panose="020B0503020204020204" pitchFamily="34" charset="-122"/>
              <a:ea typeface="思源黑体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3979621" y="371971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zh-CN" altLang="en-US" sz="3100" spc="310" dirty="0">
                <a:solidFill>
                  <a:srgbClr val="003070"/>
                </a:solidFill>
                <a:latin typeface="思源黑体 Bold"/>
                <a:ea typeface="思源黑体 Bold"/>
              </a:rPr>
              <a:t>已有基础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CBF92A6-E72B-423F-896B-A8AF2EA35E74}"/>
              </a:ext>
            </a:extLst>
          </p:cNvPr>
          <p:cNvGrpSpPr/>
          <p:nvPr/>
        </p:nvGrpSpPr>
        <p:grpSpPr>
          <a:xfrm>
            <a:off x="3979621" y="1871208"/>
            <a:ext cx="6350489" cy="7244036"/>
            <a:chOff x="4798987" y="2847459"/>
            <a:chExt cx="6130147" cy="6509274"/>
          </a:xfrm>
        </p:grpSpPr>
        <p:sp>
          <p:nvSpPr>
            <p:cNvPr id="44" name="TextBox 44"/>
            <p:cNvSpPr txBox="1"/>
            <p:nvPr/>
          </p:nvSpPr>
          <p:spPr>
            <a:xfrm>
              <a:off x="4798987" y="3803143"/>
              <a:ext cx="6062958" cy="2376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教师已有基础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endParaRPr lang="en-US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4866176" y="6979767"/>
              <a:ext cx="6062958" cy="2376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团队已有基础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r>
                <a:rPr lang="zh-CN" altLang="en-US" sz="20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</a:t>
              </a:r>
              <a:endParaRPr lang="en-US" altLang="zh-CN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559"/>
                </a:lnSpc>
              </a:pPr>
              <a:endParaRPr lang="en-US" sz="20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Group 46"/>
            <p:cNvGrpSpPr/>
            <p:nvPr/>
          </p:nvGrpSpPr>
          <p:grpSpPr>
            <a:xfrm>
              <a:off x="4798987" y="2847459"/>
              <a:ext cx="1061224" cy="698509"/>
              <a:chOff x="0" y="0"/>
              <a:chExt cx="1414966" cy="931345"/>
            </a:xfrm>
          </p:grpSpPr>
          <p:grpSp>
            <p:nvGrpSpPr>
              <p:cNvPr id="47" name="Group 47"/>
              <p:cNvGrpSpPr/>
              <p:nvPr/>
            </p:nvGrpSpPr>
            <p:grpSpPr>
              <a:xfrm>
                <a:off x="0" y="0"/>
                <a:ext cx="1414966" cy="931345"/>
                <a:chOff x="0" y="0"/>
                <a:chExt cx="279499" cy="183969"/>
              </a:xfrm>
            </p:grpSpPr>
            <p:sp>
              <p:nvSpPr>
                <p:cNvPr id="48" name="Freeform 48"/>
                <p:cNvSpPr/>
                <p:nvPr/>
              </p:nvSpPr>
              <p:spPr>
                <a:xfrm>
                  <a:off x="0" y="0"/>
                  <a:ext cx="279499" cy="183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99" h="183969">
                      <a:moveTo>
                        <a:pt x="0" y="0"/>
                      </a:moveTo>
                      <a:lnTo>
                        <a:pt x="279499" y="0"/>
                      </a:lnTo>
                      <a:lnTo>
                        <a:pt x="279499" y="183969"/>
                      </a:lnTo>
                      <a:lnTo>
                        <a:pt x="0" y="183969"/>
                      </a:ln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  <p:sp>
              <p:nvSpPr>
                <p:cNvPr id="49" name="TextBox 49"/>
                <p:cNvSpPr txBox="1"/>
                <p:nvPr/>
              </p:nvSpPr>
              <p:spPr>
                <a:xfrm>
                  <a:off x="0" y="-19050"/>
                  <a:ext cx="279499" cy="20301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9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" name="TextBox 50"/>
              <p:cNvSpPr txBox="1"/>
              <p:nvPr/>
            </p:nvSpPr>
            <p:spPr>
              <a:xfrm>
                <a:off x="0" y="48054"/>
                <a:ext cx="1414966" cy="7685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480"/>
                  </a:lnSpc>
                  <a:spcBef>
                    <a:spcPct val="0"/>
                  </a:spcBef>
                </a:pPr>
                <a:r>
                  <a:rPr lang="en-US" sz="3500" spc="525">
                    <a:solidFill>
                      <a:srgbClr val="EEF2F5"/>
                    </a:solidFill>
                    <a:latin typeface="Aharoni CLM Bold"/>
                  </a:rPr>
                  <a:t>01</a:t>
                </a:r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6005499" y="2866831"/>
              <a:ext cx="4856447" cy="485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500" spc="280" dirty="0">
                  <a:solidFill>
                    <a:srgbClr val="304370"/>
                  </a:solidFill>
                  <a:latin typeface="思源黑体 Bold" panose="02010600030101010101" charset="-122"/>
                  <a:ea typeface="思源黑体 Bold" panose="02010600030101010101" charset="-122"/>
                </a:rPr>
                <a:t>指导教师已有基础</a:t>
              </a:r>
              <a:endParaRPr lang="en-US" sz="3500" spc="280" dirty="0">
                <a:solidFill>
                  <a:srgbClr val="304370"/>
                </a:solidFill>
                <a:latin typeface="思源黑体 Bold" panose="02010600030101010101" charset="-122"/>
                <a:ea typeface="思源黑体 Bold" panose="02010600030101010101" charset="-122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5986553" y="6201833"/>
              <a:ext cx="4856447" cy="485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500" spc="280" dirty="0">
                  <a:solidFill>
                    <a:srgbClr val="304370"/>
                  </a:solidFill>
                  <a:latin typeface="思源黑体 Bold" panose="02010600030101010101" charset="-122"/>
                  <a:ea typeface="思源黑体 Bold" panose="02010600030101010101" charset="-122"/>
                </a:rPr>
                <a:t>团队已有基础</a:t>
              </a:r>
              <a:endParaRPr lang="en-US" sz="3500" spc="280" dirty="0">
                <a:solidFill>
                  <a:srgbClr val="304370"/>
                </a:solidFill>
                <a:latin typeface="思源黑体 Bold" panose="02010600030101010101" charset="-122"/>
                <a:ea typeface="思源黑体 Bold" panose="02010600030101010101" charset="-122"/>
              </a:endParaRPr>
            </a:p>
          </p:txBody>
        </p:sp>
        <p:grpSp>
          <p:nvGrpSpPr>
            <p:cNvPr id="54" name="Group 54"/>
            <p:cNvGrpSpPr/>
            <p:nvPr/>
          </p:nvGrpSpPr>
          <p:grpSpPr>
            <a:xfrm>
              <a:off x="4798987" y="6096414"/>
              <a:ext cx="1061224" cy="698509"/>
              <a:chOff x="0" y="0"/>
              <a:chExt cx="1414966" cy="931345"/>
            </a:xfrm>
          </p:grpSpPr>
          <p:grpSp>
            <p:nvGrpSpPr>
              <p:cNvPr id="55" name="Group 55"/>
              <p:cNvGrpSpPr/>
              <p:nvPr/>
            </p:nvGrpSpPr>
            <p:grpSpPr>
              <a:xfrm>
                <a:off x="0" y="0"/>
                <a:ext cx="1414966" cy="931345"/>
                <a:chOff x="0" y="0"/>
                <a:chExt cx="279499" cy="183969"/>
              </a:xfrm>
            </p:grpSpPr>
            <p:sp>
              <p:nvSpPr>
                <p:cNvPr id="56" name="Freeform 56"/>
                <p:cNvSpPr/>
                <p:nvPr/>
              </p:nvSpPr>
              <p:spPr>
                <a:xfrm>
                  <a:off x="0" y="0"/>
                  <a:ext cx="279499" cy="183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99" h="183969">
                      <a:moveTo>
                        <a:pt x="0" y="0"/>
                      </a:moveTo>
                      <a:lnTo>
                        <a:pt x="279499" y="0"/>
                      </a:lnTo>
                      <a:lnTo>
                        <a:pt x="279499" y="183969"/>
                      </a:lnTo>
                      <a:lnTo>
                        <a:pt x="0" y="183969"/>
                      </a:lnTo>
                      <a:close/>
                    </a:path>
                  </a:pathLst>
                </a:custGeom>
                <a:solidFill>
                  <a:srgbClr val="6083BA"/>
                </a:solidFill>
              </p:spPr>
            </p:sp>
            <p:sp>
              <p:nvSpPr>
                <p:cNvPr id="57" name="TextBox 57"/>
                <p:cNvSpPr txBox="1"/>
                <p:nvPr/>
              </p:nvSpPr>
              <p:spPr>
                <a:xfrm>
                  <a:off x="0" y="-19050"/>
                  <a:ext cx="279499" cy="20301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9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8" name="TextBox 58"/>
              <p:cNvSpPr txBox="1"/>
              <p:nvPr/>
            </p:nvSpPr>
            <p:spPr>
              <a:xfrm>
                <a:off x="0" y="48054"/>
                <a:ext cx="1414966" cy="7685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480"/>
                  </a:lnSpc>
                  <a:spcBef>
                    <a:spcPct val="0"/>
                  </a:spcBef>
                </a:pPr>
                <a:r>
                  <a:rPr lang="en-US" sz="3500" spc="525">
                    <a:solidFill>
                      <a:srgbClr val="EEF2F5"/>
                    </a:solidFill>
                    <a:latin typeface="Aharoni CLM Bold"/>
                  </a:rPr>
                  <a:t>02</a:t>
                </a:r>
              </a:p>
            </p:txBody>
          </p:sp>
        </p:grp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604225F6-7366-7E1E-2133-2C8AAA65C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4488535E-7960-8B65-C9B0-80BE35662774}"/>
              </a:ext>
            </a:extLst>
          </p:cNvPr>
          <p:cNvSpPr txBox="1"/>
          <p:nvPr/>
        </p:nvSpPr>
        <p:spPr>
          <a:xfrm>
            <a:off x="620398" y="254765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9"/>
              </a:lnSpc>
              <a:spcBef>
                <a:spcPct val="0"/>
              </a:spcBef>
            </a:pPr>
            <a:r>
              <a:rPr lang="en-US" sz="2499" u="none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1E97C5C4-2971-76BC-EA8F-E65F24193345}"/>
              </a:ext>
            </a:extLst>
          </p:cNvPr>
          <p:cNvSpPr txBox="1"/>
          <p:nvPr/>
        </p:nvSpPr>
        <p:spPr>
          <a:xfrm>
            <a:off x="620398" y="3585939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3E645EB0-4B6B-1CB8-8217-24C4F23D07F1}"/>
              </a:ext>
            </a:extLst>
          </p:cNvPr>
          <p:cNvSpPr txBox="1"/>
          <p:nvPr/>
        </p:nvSpPr>
        <p:spPr>
          <a:xfrm>
            <a:off x="69465" y="4690220"/>
            <a:ext cx="3178397" cy="39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研究内容与创新点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BEBDABBD-B288-8A09-2D5D-E6C5A8326C9D}"/>
              </a:ext>
            </a:extLst>
          </p:cNvPr>
          <p:cNvSpPr txBox="1"/>
          <p:nvPr/>
        </p:nvSpPr>
        <p:spPr>
          <a:xfrm>
            <a:off x="620398" y="7800452"/>
            <a:ext cx="2086058" cy="39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A8123B28-D41E-D9FB-DD90-C1AA4D7FB0BA}"/>
              </a:ext>
            </a:extLst>
          </p:cNvPr>
          <p:cNvSpPr txBox="1"/>
          <p:nvPr/>
        </p:nvSpPr>
        <p:spPr>
          <a:xfrm>
            <a:off x="620398" y="884656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2F284D4E-B708-0076-AD48-B86FDCDB5C89}"/>
              </a:ext>
            </a:extLst>
          </p:cNvPr>
          <p:cNvSpPr/>
          <p:nvPr/>
        </p:nvSpPr>
        <p:spPr>
          <a:xfrm>
            <a:off x="-9525" y="5397164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20B0528D-A92C-B62A-AB16-3FC2F60A4113}"/>
              </a:ext>
            </a:extLst>
          </p:cNvPr>
          <p:cNvSpPr txBox="1"/>
          <p:nvPr/>
        </p:nvSpPr>
        <p:spPr>
          <a:xfrm>
            <a:off x="620398" y="5708224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1B14B7B-D68D-9CC0-968D-C6D90A66914F}"/>
              </a:ext>
            </a:extLst>
          </p:cNvPr>
          <p:cNvGrpSpPr>
            <a:grpSpLocks noChangeAspect="1"/>
          </p:cNvGrpSpPr>
          <p:nvPr/>
        </p:nvGrpSpPr>
        <p:grpSpPr>
          <a:xfrm>
            <a:off x="9278882" y="3303596"/>
            <a:ext cx="7466981" cy="3540704"/>
            <a:chOff x="12428832" y="996807"/>
            <a:chExt cx="4860017" cy="2304530"/>
          </a:xfrm>
        </p:grpSpPr>
        <p:grpSp>
          <p:nvGrpSpPr>
            <p:cNvPr id="28" name="Group 28"/>
            <p:cNvGrpSpPr/>
            <p:nvPr/>
          </p:nvGrpSpPr>
          <p:grpSpPr>
            <a:xfrm>
              <a:off x="14115957" y="996807"/>
              <a:ext cx="2299036" cy="2299036"/>
              <a:chOff x="0" y="0"/>
              <a:chExt cx="3065381" cy="3065381"/>
            </a:xfrm>
          </p:grpSpPr>
          <p:grpSp>
            <p:nvGrpSpPr>
              <p:cNvPr id="29" name="Group 29"/>
              <p:cNvGrpSpPr>
                <a:grpSpLocks noChangeAspect="1"/>
              </p:cNvGrpSpPr>
              <p:nvPr/>
            </p:nvGrpSpPr>
            <p:grpSpPr>
              <a:xfrm>
                <a:off x="0" y="0"/>
                <a:ext cx="3065381" cy="3065381"/>
                <a:chOff x="0" y="0"/>
                <a:chExt cx="2540000" cy="2540000"/>
              </a:xfrm>
            </p:grpSpPr>
            <p:sp>
              <p:nvSpPr>
                <p:cNvPr id="30" name="Freeform 30"/>
                <p:cNvSpPr/>
                <p:nvPr/>
              </p:nvSpPr>
              <p:spPr>
                <a:xfrm>
                  <a:off x="-62725" y="-2035"/>
                  <a:ext cx="2665449" cy="254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449" h="2544070">
                      <a:moveTo>
                        <a:pt x="1332725" y="2035"/>
                      </a:moveTo>
                      <a:cubicBezTo>
                        <a:pt x="1787805" y="0"/>
                        <a:pt x="2209190" y="241614"/>
                        <a:pt x="2437320" y="635390"/>
                      </a:cubicBezTo>
                      <a:cubicBezTo>
                        <a:pt x="2665450" y="1029165"/>
                        <a:pt x="2665450" y="1514905"/>
                        <a:pt x="2437320" y="1908680"/>
                      </a:cubicBezTo>
                      <a:cubicBezTo>
                        <a:pt x="2209190" y="2302456"/>
                        <a:pt x="1787805" y="2544070"/>
                        <a:pt x="1332725" y="2542035"/>
                      </a:cubicBezTo>
                      <a:cubicBezTo>
                        <a:pt x="877645" y="2544070"/>
                        <a:pt x="456260" y="2302456"/>
                        <a:pt x="228130" y="1908680"/>
                      </a:cubicBezTo>
                      <a:cubicBezTo>
                        <a:pt x="0" y="1514905"/>
                        <a:pt x="0" y="1029165"/>
                        <a:pt x="228130" y="635390"/>
                      </a:cubicBezTo>
                      <a:cubicBezTo>
                        <a:pt x="456260" y="241614"/>
                        <a:pt x="877645" y="0"/>
                        <a:pt x="1332725" y="2035"/>
                      </a:cubicBezTo>
                      <a:lnTo>
                        <a:pt x="1332725" y="510035"/>
                      </a:lnTo>
                      <a:cubicBezTo>
                        <a:pt x="1059677" y="508814"/>
                        <a:pt x="806846" y="653783"/>
                        <a:pt x="669968" y="890048"/>
                      </a:cubicBezTo>
                      <a:cubicBezTo>
                        <a:pt x="533090" y="1126313"/>
                        <a:pt x="533090" y="1417757"/>
                        <a:pt x="669968" y="1654022"/>
                      </a:cubicBezTo>
                      <a:cubicBezTo>
                        <a:pt x="806846" y="1890287"/>
                        <a:pt x="1059677" y="2035256"/>
                        <a:pt x="1332725" y="2034035"/>
                      </a:cubicBezTo>
                      <a:cubicBezTo>
                        <a:pt x="1605773" y="2035256"/>
                        <a:pt x="1858604" y="1890287"/>
                        <a:pt x="1995482" y="1654022"/>
                      </a:cubicBezTo>
                      <a:cubicBezTo>
                        <a:pt x="2132360" y="1417757"/>
                        <a:pt x="2132360" y="1126313"/>
                        <a:pt x="1995482" y="890048"/>
                      </a:cubicBezTo>
                      <a:cubicBezTo>
                        <a:pt x="1858604" y="653783"/>
                        <a:pt x="1605773" y="508814"/>
                        <a:pt x="1332725" y="510035"/>
                      </a:cubicBezTo>
                      <a:close/>
                    </a:path>
                  </a:pathLst>
                </a:custGeom>
                <a:solidFill>
                  <a:srgbClr val="EEF2F5"/>
                </a:solidFill>
              </p:spPr>
            </p:sp>
            <p:sp>
              <p:nvSpPr>
                <p:cNvPr id="31" name="Freeform 31"/>
                <p:cNvSpPr/>
                <p:nvPr/>
              </p:nvSpPr>
              <p:spPr>
                <a:xfrm>
                  <a:off x="1270000" y="0"/>
                  <a:ext cx="1264333" cy="25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333" h="2540000">
                      <a:moveTo>
                        <a:pt x="0" y="0"/>
                      </a:moveTo>
                      <a:cubicBezTo>
                        <a:pt x="699185" y="3127"/>
                        <a:pt x="1264333" y="570808"/>
                        <a:pt x="1264333" y="1270000"/>
                      </a:cubicBezTo>
                      <a:cubicBezTo>
                        <a:pt x="1264333" y="1969192"/>
                        <a:pt x="699185" y="2536873"/>
                        <a:pt x="0" y="2540000"/>
                      </a:cubicBezTo>
                      <a:lnTo>
                        <a:pt x="0" y="2032000"/>
                      </a:lnTo>
                      <a:cubicBezTo>
                        <a:pt x="419511" y="2030124"/>
                        <a:pt x="758600" y="1689515"/>
                        <a:pt x="758600" y="1270000"/>
                      </a:cubicBezTo>
                      <a:cubicBezTo>
                        <a:pt x="758600" y="850485"/>
                        <a:pt x="419511" y="509876"/>
                        <a:pt x="0" y="508000"/>
                      </a:cubicBez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</p:grpSp>
        </p:grpSp>
        <p:sp>
          <p:nvSpPr>
            <p:cNvPr id="32" name="Freeform 32"/>
            <p:cNvSpPr/>
            <p:nvPr/>
          </p:nvSpPr>
          <p:spPr>
            <a:xfrm>
              <a:off x="15083514" y="1913181"/>
              <a:ext cx="363922" cy="415264"/>
            </a:xfrm>
            <a:custGeom>
              <a:avLst/>
              <a:gdLst/>
              <a:ahLst/>
              <a:cxnLst/>
              <a:rect l="l" t="t" r="r" b="b"/>
              <a:pathLst>
                <a:path w="363922" h="415264">
                  <a:moveTo>
                    <a:pt x="0" y="0"/>
                  </a:moveTo>
                  <a:lnTo>
                    <a:pt x="363922" y="0"/>
                  </a:lnTo>
                  <a:lnTo>
                    <a:pt x="363922" y="415264"/>
                  </a:lnTo>
                  <a:lnTo>
                    <a:pt x="0" y="415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>
              <a:off x="16146387" y="1968206"/>
              <a:ext cx="1142462" cy="223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50%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2428832" y="1930171"/>
              <a:ext cx="1142462" cy="223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50%</a:t>
              </a:r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4DC1F982-077B-10C8-E23A-8BC6553A54E5}"/>
                </a:ext>
              </a:extLst>
            </p:cNvPr>
            <p:cNvSpPr/>
            <p:nvPr/>
          </p:nvSpPr>
          <p:spPr>
            <a:xfrm rot="10800000">
              <a:off x="14105324" y="1002301"/>
              <a:ext cx="1144389" cy="2299036"/>
            </a:xfrm>
            <a:custGeom>
              <a:avLst/>
              <a:gdLst/>
              <a:ahLst/>
              <a:cxnLst/>
              <a:rect l="l" t="t" r="r" b="b"/>
              <a:pathLst>
                <a:path w="1264333" h="2540000">
                  <a:moveTo>
                    <a:pt x="0" y="0"/>
                  </a:moveTo>
                  <a:cubicBezTo>
                    <a:pt x="699185" y="3127"/>
                    <a:pt x="1264333" y="570808"/>
                    <a:pt x="1264333" y="1270000"/>
                  </a:cubicBezTo>
                  <a:cubicBezTo>
                    <a:pt x="1264333" y="1969192"/>
                    <a:pt x="699185" y="2536873"/>
                    <a:pt x="0" y="2540000"/>
                  </a:cubicBezTo>
                  <a:lnTo>
                    <a:pt x="0" y="2032000"/>
                  </a:lnTo>
                  <a:cubicBezTo>
                    <a:pt x="419511" y="2030124"/>
                    <a:pt x="758600" y="1689515"/>
                    <a:pt x="758600" y="1270000"/>
                  </a:cubicBezTo>
                  <a:cubicBezTo>
                    <a:pt x="758600" y="850485"/>
                    <a:pt x="419511" y="509876"/>
                    <a:pt x="0" y="508000"/>
                  </a:cubicBezTo>
                  <a:close/>
                </a:path>
              </a:pathLst>
            </a:custGeom>
            <a:solidFill>
              <a:srgbClr val="6083BA"/>
            </a:solidFill>
          </p:spPr>
        </p:sp>
      </p:grpSp>
      <p:sp>
        <p:nvSpPr>
          <p:cNvPr id="77" name="AutoShape 14">
            <a:extLst>
              <a:ext uri="{FF2B5EF4-FFF2-40B4-BE49-F238E27FC236}">
                <a16:creationId xmlns:a16="http://schemas.microsoft.com/office/drawing/2014/main" id="{0DB80E56-FB8F-E30A-0C5C-B6503AF88CAF}"/>
              </a:ext>
            </a:extLst>
          </p:cNvPr>
          <p:cNvSpPr/>
          <p:nvPr/>
        </p:nvSpPr>
        <p:spPr>
          <a:xfrm>
            <a:off x="28433" y="7478863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AutoShape 14">
            <a:extLst>
              <a:ext uri="{FF2B5EF4-FFF2-40B4-BE49-F238E27FC236}">
                <a16:creationId xmlns:a16="http://schemas.microsoft.com/office/drawing/2014/main" id="{E26C0582-2D24-B2BB-247A-75AC411B2077}"/>
              </a:ext>
            </a:extLst>
          </p:cNvPr>
          <p:cNvSpPr/>
          <p:nvPr/>
        </p:nvSpPr>
        <p:spPr>
          <a:xfrm>
            <a:off x="0" y="6423951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EE248A72-2F79-B92A-6080-7EF97FFD62E6}"/>
              </a:ext>
            </a:extLst>
          </p:cNvPr>
          <p:cNvSpPr txBox="1"/>
          <p:nvPr/>
        </p:nvSpPr>
        <p:spPr>
          <a:xfrm>
            <a:off x="10240880" y="7344992"/>
            <a:ext cx="6394586" cy="539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280" dirty="0">
                <a:solidFill>
                  <a:srgbClr val="304370"/>
                </a:solidFill>
                <a:latin typeface="思源黑体 Bold" panose="02010600030101010101" charset="-122"/>
                <a:ea typeface="思源黑体 Bold" panose="02010600030101010101" charset="-122"/>
              </a:rPr>
              <a:t>可在右侧区域展示图片等信息</a:t>
            </a:r>
            <a:endParaRPr lang="en-US" sz="3500" spc="280" dirty="0">
              <a:solidFill>
                <a:srgbClr val="304370"/>
              </a:solidFill>
              <a:latin typeface="思源黑体 Bold" panose="02010600030101010101" charset="-122"/>
              <a:ea typeface="思源黑体 Bold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371942" y="6102384"/>
            <a:ext cx="1054911" cy="3798794"/>
            <a:chOff x="0" y="0"/>
            <a:chExt cx="277837" cy="1000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837" cy="1000505"/>
            </a:xfrm>
            <a:custGeom>
              <a:avLst/>
              <a:gdLst/>
              <a:ahLst/>
              <a:cxnLst/>
              <a:rect l="l" t="t" r="r" b="b"/>
              <a:pathLst>
                <a:path w="277837" h="1000505">
                  <a:moveTo>
                    <a:pt x="277837" y="0"/>
                  </a:moveTo>
                  <a:lnTo>
                    <a:pt x="277837" y="886205"/>
                  </a:lnTo>
                  <a:lnTo>
                    <a:pt x="138918" y="1000505"/>
                  </a:lnTo>
                  <a:lnTo>
                    <a:pt x="0" y="886205"/>
                  </a:lnTo>
                  <a:lnTo>
                    <a:pt x="0" y="0"/>
                  </a:lnTo>
                  <a:lnTo>
                    <a:pt x="2778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7837" cy="933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-9525" y="3314770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9525" y="4356315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9525" y="5397164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9525" y="6438013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TextBox 41"/>
          <p:cNvSpPr txBox="1"/>
          <p:nvPr/>
        </p:nvSpPr>
        <p:spPr>
          <a:xfrm>
            <a:off x="620398" y="7756383"/>
            <a:ext cx="2086058" cy="502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6"/>
              </a:lnSpc>
              <a:spcBef>
                <a:spcPct val="0"/>
              </a:spcBef>
            </a:pPr>
            <a:r>
              <a:rPr lang="zh-CN" altLang="en-US" sz="3200" u="none" spc="640" dirty="0">
                <a:solidFill>
                  <a:srgbClr val="304370"/>
                </a:solidFill>
                <a:latin typeface="微软雅黑" panose="020B0503020204020204" pitchFamily="34" charset="-122"/>
                <a:ea typeface="思源黑体 Bold"/>
              </a:rPr>
              <a:t>预期成果</a:t>
            </a:r>
            <a:endParaRPr lang="en-US" sz="3200" u="none" spc="640" dirty="0">
              <a:solidFill>
                <a:srgbClr val="304370"/>
              </a:solidFill>
              <a:latin typeface="微软雅黑" panose="020B0503020204020204" pitchFamily="34" charset="-122"/>
              <a:ea typeface="思源黑体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620398" y="884656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620398" y="6754338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前期基础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zh-CN" altLang="en-US" sz="3100" spc="310" dirty="0">
                <a:solidFill>
                  <a:srgbClr val="003070"/>
                </a:solidFill>
                <a:latin typeface="思源黑体 Bold"/>
                <a:ea typeface="思源黑体 Bold"/>
              </a:rPr>
              <a:t>成果名称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FFF902D-B413-779D-E3F3-55FCCB01527E}"/>
              </a:ext>
            </a:extLst>
          </p:cNvPr>
          <p:cNvGrpSpPr/>
          <p:nvPr/>
        </p:nvGrpSpPr>
        <p:grpSpPr>
          <a:xfrm>
            <a:off x="9858607" y="2110822"/>
            <a:ext cx="2809187" cy="1746545"/>
            <a:chOff x="7276267" y="2170601"/>
            <a:chExt cx="2809187" cy="1746545"/>
          </a:xfrm>
        </p:grpSpPr>
        <p:sp>
          <p:nvSpPr>
            <p:cNvPr id="50" name="TextBox 50"/>
            <p:cNvSpPr txBox="1"/>
            <p:nvPr/>
          </p:nvSpPr>
          <p:spPr>
            <a:xfrm>
              <a:off x="7276267" y="2814857"/>
              <a:ext cx="2617854" cy="1102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buFont typeface="Arial"/>
                <a:buChar char="•"/>
              </a:pPr>
              <a:r>
                <a:rPr lang="zh-CN" altLang="en-US" sz="24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en-US" altLang="zh-CN" sz="24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buFont typeface="Arial"/>
                <a:buChar char="•"/>
              </a:pPr>
              <a:r>
                <a:rPr lang="zh-CN" altLang="en-US" sz="24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en-US" altLang="zh-CN" sz="24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buFont typeface="Arial"/>
                <a:buChar char="•"/>
              </a:pPr>
              <a:r>
                <a:rPr lang="zh-CN" altLang="en-US" sz="24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en-US" altLang="zh-CN" sz="24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7467600" y="2170601"/>
              <a:ext cx="2617854" cy="440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  <a:spcBef>
                  <a:spcPct val="0"/>
                </a:spcBef>
              </a:pPr>
              <a:r>
                <a:rPr lang="zh-CN" altLang="en-US" sz="4000" spc="37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系统特性</a:t>
              </a:r>
              <a:endParaRPr lang="en-US" sz="4000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596EFE-F2D0-67ED-E053-41E16EEF48AA}"/>
              </a:ext>
            </a:extLst>
          </p:cNvPr>
          <p:cNvGrpSpPr/>
          <p:nvPr/>
        </p:nvGrpSpPr>
        <p:grpSpPr>
          <a:xfrm>
            <a:off x="4568369" y="2107760"/>
            <a:ext cx="3549160" cy="1750398"/>
            <a:chOff x="11532421" y="2172455"/>
            <a:chExt cx="2820233" cy="1750398"/>
          </a:xfrm>
        </p:grpSpPr>
        <p:sp>
          <p:nvSpPr>
            <p:cNvPr id="52" name="TextBox 52"/>
            <p:cNvSpPr txBox="1"/>
            <p:nvPr/>
          </p:nvSpPr>
          <p:spPr>
            <a:xfrm>
              <a:off x="11532421" y="2814857"/>
              <a:ext cx="2617854" cy="11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buFont typeface="Arial"/>
                <a:buChar char="•"/>
              </a:pPr>
              <a:r>
                <a:rPr lang="zh-CN" altLang="en-US" sz="24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en-US" altLang="zh-CN" sz="24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buFont typeface="Arial"/>
                <a:buChar char="•"/>
              </a:pPr>
              <a:r>
                <a:rPr lang="zh-CN" altLang="en-US" sz="24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en-US" altLang="zh-CN" sz="24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buFont typeface="Arial"/>
                <a:buChar char="•"/>
              </a:pPr>
              <a:r>
                <a:rPr lang="zh-CN" altLang="en-US" sz="24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en-US" sz="24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1734800" y="2172455"/>
              <a:ext cx="2617854" cy="440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  <a:spcBef>
                  <a:spcPct val="0"/>
                </a:spcBef>
              </a:pPr>
              <a:r>
                <a:rPr lang="zh-CN" altLang="en-US" sz="4000" spc="37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结合知识</a:t>
              </a:r>
              <a:endParaRPr lang="en-US" sz="4000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CFF80ECA-22FD-339F-0B82-19D9C1D8A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32E8311F-8A2C-EF24-544A-7A2F1F0D8AE1}"/>
              </a:ext>
            </a:extLst>
          </p:cNvPr>
          <p:cNvSpPr txBox="1"/>
          <p:nvPr/>
        </p:nvSpPr>
        <p:spPr>
          <a:xfrm>
            <a:off x="620398" y="254765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9"/>
              </a:lnSpc>
              <a:spcBef>
                <a:spcPct val="0"/>
              </a:spcBef>
            </a:pPr>
            <a:r>
              <a:rPr lang="en-US" sz="2499" u="none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6C158D6F-FAAF-07B5-60B1-4BF3105DB676}"/>
              </a:ext>
            </a:extLst>
          </p:cNvPr>
          <p:cNvSpPr txBox="1"/>
          <p:nvPr/>
        </p:nvSpPr>
        <p:spPr>
          <a:xfrm>
            <a:off x="620398" y="3585939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76A8DF2F-5ED6-FF0D-3D96-CD0E59746D32}"/>
              </a:ext>
            </a:extLst>
          </p:cNvPr>
          <p:cNvSpPr txBox="1"/>
          <p:nvPr/>
        </p:nvSpPr>
        <p:spPr>
          <a:xfrm>
            <a:off x="69465" y="4690220"/>
            <a:ext cx="3178397" cy="39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研究内容与创新点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2E77C10-051F-607D-B207-72096F026FEE}"/>
              </a:ext>
            </a:extLst>
          </p:cNvPr>
          <p:cNvSpPr txBox="1"/>
          <p:nvPr/>
        </p:nvSpPr>
        <p:spPr>
          <a:xfrm>
            <a:off x="620398" y="5708224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AE77F4F-0A2E-88B1-5B45-B669F4519F72}"/>
              </a:ext>
            </a:extLst>
          </p:cNvPr>
          <p:cNvGrpSpPr/>
          <p:nvPr/>
        </p:nvGrpSpPr>
        <p:grpSpPr>
          <a:xfrm>
            <a:off x="14782800" y="2110822"/>
            <a:ext cx="2753301" cy="1746545"/>
            <a:chOff x="11532421" y="2170601"/>
            <a:chExt cx="2753301" cy="1746545"/>
          </a:xfrm>
        </p:grpSpPr>
        <p:sp>
          <p:nvSpPr>
            <p:cNvPr id="61" name="TextBox 52">
              <a:extLst>
                <a:ext uri="{FF2B5EF4-FFF2-40B4-BE49-F238E27FC236}">
                  <a16:creationId xmlns:a16="http://schemas.microsoft.com/office/drawing/2014/main" id="{6D3416BD-19D8-EFC9-7826-B67EDF0F8C65}"/>
                </a:ext>
              </a:extLst>
            </p:cNvPr>
            <p:cNvSpPr txBox="1"/>
            <p:nvPr/>
          </p:nvSpPr>
          <p:spPr>
            <a:xfrm>
              <a:off x="11532421" y="2814857"/>
              <a:ext cx="2617854" cy="1102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buFont typeface="Arial"/>
                <a:buChar char="•"/>
              </a:pPr>
              <a:r>
                <a:rPr lang="zh-CN" altLang="en-US" sz="24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en-US" altLang="zh-CN" sz="24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buFont typeface="Arial"/>
                <a:buChar char="•"/>
              </a:pPr>
              <a:r>
                <a:rPr lang="zh-CN" altLang="en-US" sz="24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en-US" altLang="zh-CN" sz="24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buFont typeface="Arial"/>
                <a:buChar char="•"/>
              </a:pPr>
              <a:r>
                <a:rPr lang="zh-CN" altLang="en-US" sz="24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en-US" altLang="zh-CN" sz="24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Box 57">
              <a:extLst>
                <a:ext uri="{FF2B5EF4-FFF2-40B4-BE49-F238E27FC236}">
                  <a16:creationId xmlns:a16="http://schemas.microsoft.com/office/drawing/2014/main" id="{2CD9B92E-E1CE-E365-94D8-4461592C5B5D}"/>
                </a:ext>
              </a:extLst>
            </p:cNvPr>
            <p:cNvSpPr txBox="1"/>
            <p:nvPr/>
          </p:nvSpPr>
          <p:spPr>
            <a:xfrm>
              <a:off x="11667868" y="2170601"/>
              <a:ext cx="2617854" cy="440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  <a:spcBef>
                  <a:spcPct val="0"/>
                </a:spcBef>
              </a:pPr>
              <a:r>
                <a:rPr lang="zh-CN" altLang="en-US" sz="4000" spc="37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具备功能</a:t>
              </a:r>
              <a:endParaRPr lang="en-US" sz="4000" spc="37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AutoShape 19">
            <a:extLst>
              <a:ext uri="{FF2B5EF4-FFF2-40B4-BE49-F238E27FC236}">
                <a16:creationId xmlns:a16="http://schemas.microsoft.com/office/drawing/2014/main" id="{5C7114FA-48C4-A7EF-4BA0-71EBF4A84C81}"/>
              </a:ext>
            </a:extLst>
          </p:cNvPr>
          <p:cNvSpPr/>
          <p:nvPr/>
        </p:nvSpPr>
        <p:spPr>
          <a:xfrm>
            <a:off x="-88516" y="7474325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19">
            <a:extLst>
              <a:ext uri="{FF2B5EF4-FFF2-40B4-BE49-F238E27FC236}">
                <a16:creationId xmlns:a16="http://schemas.microsoft.com/office/drawing/2014/main" id="{6BE6E9BB-8543-7CAE-6D0B-8AB96A82DE72}"/>
              </a:ext>
            </a:extLst>
          </p:cNvPr>
          <p:cNvSpPr/>
          <p:nvPr/>
        </p:nvSpPr>
        <p:spPr>
          <a:xfrm>
            <a:off x="-9525" y="8529236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BB2869-72CB-7782-94FE-1F8F26AE4D72}"/>
              </a:ext>
            </a:extLst>
          </p:cNvPr>
          <p:cNvSpPr/>
          <p:nvPr/>
        </p:nvSpPr>
        <p:spPr>
          <a:xfrm>
            <a:off x="4724400" y="4457700"/>
            <a:ext cx="12496800" cy="5105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</a:rPr>
              <a:t>展示图片</a:t>
            </a:r>
          </a:p>
        </p:txBody>
      </p:sp>
    </p:spTree>
    <p:extLst>
      <p:ext uri="{BB962C8B-B14F-4D97-AF65-F5344CB8AC3E}">
        <p14:creationId xmlns:p14="http://schemas.microsoft.com/office/powerpoint/2010/main" val="3829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26853" cy="10287000"/>
            <a:chOff x="0" y="0"/>
            <a:chExt cx="8762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371942" y="7132979"/>
            <a:ext cx="1054911" cy="3798794"/>
            <a:chOff x="0" y="0"/>
            <a:chExt cx="277837" cy="1000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837" cy="1000505"/>
            </a:xfrm>
            <a:custGeom>
              <a:avLst/>
              <a:gdLst/>
              <a:ahLst/>
              <a:cxnLst/>
              <a:rect l="l" t="t" r="r" b="b"/>
              <a:pathLst>
                <a:path w="277837" h="1000505">
                  <a:moveTo>
                    <a:pt x="277837" y="0"/>
                  </a:moveTo>
                  <a:lnTo>
                    <a:pt x="277837" y="886205"/>
                  </a:lnTo>
                  <a:lnTo>
                    <a:pt x="138918" y="1000505"/>
                  </a:lnTo>
                  <a:lnTo>
                    <a:pt x="0" y="886205"/>
                  </a:lnTo>
                  <a:lnTo>
                    <a:pt x="0" y="0"/>
                  </a:lnTo>
                  <a:lnTo>
                    <a:pt x="2778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7837" cy="933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-9525" y="3314770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620398" y="8781932"/>
            <a:ext cx="2086058" cy="502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6"/>
              </a:lnSpc>
              <a:spcBef>
                <a:spcPct val="0"/>
              </a:spcBef>
            </a:pPr>
            <a:r>
              <a:rPr lang="zh-CN" altLang="en-US" sz="3200" u="none" spc="640" dirty="0">
                <a:solidFill>
                  <a:srgbClr val="304370"/>
                </a:solidFill>
                <a:latin typeface="微软雅黑" panose="020B0503020204020204" pitchFamily="34" charset="-122"/>
                <a:ea typeface="思源黑体 Bold"/>
              </a:rPr>
              <a:t>进度安排</a:t>
            </a:r>
            <a:endParaRPr lang="en-US" sz="3200" u="none" spc="640" dirty="0">
              <a:solidFill>
                <a:srgbClr val="304370"/>
              </a:solidFill>
              <a:latin typeface="微软雅黑" panose="020B0503020204020204" pitchFamily="34" charset="-122"/>
              <a:ea typeface="思源黑体 Bold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-9525" y="4356315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-9525" y="5397164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-9525" y="6438013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-9525" y="7478862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620398" y="7800452"/>
            <a:ext cx="2086058" cy="39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425983" y="1000125"/>
            <a:ext cx="12228407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  <a:spcBef>
                <a:spcPct val="0"/>
              </a:spcBef>
            </a:pPr>
            <a:r>
              <a:rPr lang="zh-CN" altLang="en-US" sz="3100" spc="310" dirty="0">
                <a:solidFill>
                  <a:srgbClr val="003070"/>
                </a:solidFill>
                <a:latin typeface="思源黑体 Bold"/>
                <a:ea typeface="思源黑体 Bold"/>
              </a:rPr>
              <a:t>进度安排</a:t>
            </a:r>
            <a:endParaRPr lang="en-US" sz="3100" spc="310" dirty="0">
              <a:solidFill>
                <a:srgbClr val="003070"/>
              </a:solidFill>
              <a:latin typeface="思源黑体 Bold"/>
              <a:ea typeface="思源黑体 Bold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9E3CEECA-EFB7-F857-FE58-848D6E03A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6" y="473058"/>
            <a:ext cx="1398153" cy="1398150"/>
          </a:xfrm>
          <a:prstGeom prst="rect">
            <a:avLst/>
          </a:prstGeom>
        </p:spPr>
      </p:pic>
      <p:sp>
        <p:nvSpPr>
          <p:cNvPr id="8" name="AutoShape 16">
            <a:extLst>
              <a:ext uri="{FF2B5EF4-FFF2-40B4-BE49-F238E27FC236}">
                <a16:creationId xmlns:a16="http://schemas.microsoft.com/office/drawing/2014/main" id="{527A01AA-8337-39BA-9841-E5A9D4A409F7}"/>
              </a:ext>
            </a:extLst>
          </p:cNvPr>
          <p:cNvSpPr/>
          <p:nvPr/>
        </p:nvSpPr>
        <p:spPr>
          <a:xfrm>
            <a:off x="-9525" y="3314770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17">
            <a:extLst>
              <a:ext uri="{FF2B5EF4-FFF2-40B4-BE49-F238E27FC236}">
                <a16:creationId xmlns:a16="http://schemas.microsoft.com/office/drawing/2014/main" id="{4D1C1FE7-52F1-8D92-B176-309907C3B3A7}"/>
              </a:ext>
            </a:extLst>
          </p:cNvPr>
          <p:cNvSpPr/>
          <p:nvPr/>
        </p:nvSpPr>
        <p:spPr>
          <a:xfrm>
            <a:off x="-9525" y="4356315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E222C683-2F59-54AA-A538-828D43A1C113}"/>
              </a:ext>
            </a:extLst>
          </p:cNvPr>
          <p:cNvSpPr/>
          <p:nvPr/>
        </p:nvSpPr>
        <p:spPr>
          <a:xfrm>
            <a:off x="-9525" y="5397164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9">
            <a:extLst>
              <a:ext uri="{FF2B5EF4-FFF2-40B4-BE49-F238E27FC236}">
                <a16:creationId xmlns:a16="http://schemas.microsoft.com/office/drawing/2014/main" id="{5C209EDF-375B-66CF-A4DA-E3828D695A01}"/>
              </a:ext>
            </a:extLst>
          </p:cNvPr>
          <p:cNvSpPr/>
          <p:nvPr/>
        </p:nvSpPr>
        <p:spPr>
          <a:xfrm>
            <a:off x="-9525" y="6438013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7654F858-C3BF-EA3C-62D6-1A88EBE23C0F}"/>
              </a:ext>
            </a:extLst>
          </p:cNvPr>
          <p:cNvSpPr txBox="1"/>
          <p:nvPr/>
        </p:nvSpPr>
        <p:spPr>
          <a:xfrm>
            <a:off x="620398" y="6754338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前期基础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8664DDCC-848D-C8F2-1C59-CCB89A942911}"/>
              </a:ext>
            </a:extLst>
          </p:cNvPr>
          <p:cNvSpPr txBox="1"/>
          <p:nvPr/>
        </p:nvSpPr>
        <p:spPr>
          <a:xfrm>
            <a:off x="620398" y="2547656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9"/>
              </a:lnSpc>
              <a:spcBef>
                <a:spcPct val="0"/>
              </a:spcBef>
            </a:pPr>
            <a:r>
              <a:rPr lang="en-US" sz="2499" u="none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FEDDF398-EE6D-489F-8096-4A0B68E0BD9A}"/>
              </a:ext>
            </a:extLst>
          </p:cNvPr>
          <p:cNvSpPr txBox="1"/>
          <p:nvPr/>
        </p:nvSpPr>
        <p:spPr>
          <a:xfrm>
            <a:off x="620398" y="3585939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CFE552E2-62FC-B912-1256-7C13D918FFB0}"/>
              </a:ext>
            </a:extLst>
          </p:cNvPr>
          <p:cNvSpPr txBox="1"/>
          <p:nvPr/>
        </p:nvSpPr>
        <p:spPr>
          <a:xfrm>
            <a:off x="69465" y="4690220"/>
            <a:ext cx="3178397" cy="39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研究内容与创新点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A8E4DE25-0733-E6EF-78BE-F594730AD38B}"/>
              </a:ext>
            </a:extLst>
          </p:cNvPr>
          <p:cNvSpPr txBox="1"/>
          <p:nvPr/>
        </p:nvSpPr>
        <p:spPr>
          <a:xfrm>
            <a:off x="620398" y="5708224"/>
            <a:ext cx="2086058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zh-CN" altLang="en-US" sz="2499" spc="499" dirty="0">
                <a:solidFill>
                  <a:srgbClr val="EEF2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en-US" sz="2499" spc="499" dirty="0">
              <a:solidFill>
                <a:srgbClr val="EEF2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73D506E-D4FC-43A2-24D4-B11801DA5072}"/>
              </a:ext>
            </a:extLst>
          </p:cNvPr>
          <p:cNvGrpSpPr/>
          <p:nvPr/>
        </p:nvGrpSpPr>
        <p:grpSpPr>
          <a:xfrm>
            <a:off x="3742601" y="1333501"/>
            <a:ext cx="14231282" cy="8226331"/>
            <a:chOff x="3742601" y="2604945"/>
            <a:chExt cx="14231282" cy="5953005"/>
          </a:xfrm>
        </p:grpSpPr>
        <p:grpSp>
          <p:nvGrpSpPr>
            <p:cNvPr id="55" name="Group 20">
              <a:extLst>
                <a:ext uri="{FF2B5EF4-FFF2-40B4-BE49-F238E27FC236}">
                  <a16:creationId xmlns:a16="http://schemas.microsoft.com/office/drawing/2014/main" id="{0FDC09C3-34DE-6385-C331-A285F9421856}"/>
                </a:ext>
              </a:extLst>
            </p:cNvPr>
            <p:cNvGrpSpPr/>
            <p:nvPr/>
          </p:nvGrpSpPr>
          <p:grpSpPr>
            <a:xfrm>
              <a:off x="3891262" y="3017321"/>
              <a:ext cx="2799568" cy="1248251"/>
              <a:chOff x="0" y="0"/>
              <a:chExt cx="794760" cy="322794"/>
            </a:xfrm>
          </p:grpSpPr>
          <p:sp>
            <p:nvSpPr>
              <p:cNvPr id="56" name="Freeform 21">
                <a:extLst>
                  <a:ext uri="{FF2B5EF4-FFF2-40B4-BE49-F238E27FC236}">
                    <a16:creationId xmlns:a16="http://schemas.microsoft.com/office/drawing/2014/main" id="{81C43660-BA24-D8BE-A44C-A7B553911FD5}"/>
                  </a:ext>
                </a:extLst>
              </p:cNvPr>
              <p:cNvSpPr/>
              <p:nvPr/>
            </p:nvSpPr>
            <p:spPr>
              <a:xfrm>
                <a:off x="0" y="0"/>
                <a:ext cx="794760" cy="322794"/>
              </a:xfrm>
              <a:custGeom>
                <a:avLst/>
                <a:gdLst/>
                <a:ahLst/>
                <a:cxnLst/>
                <a:rect l="l" t="t" r="r" b="b"/>
                <a:pathLst>
                  <a:path w="794760" h="322794">
                    <a:moveTo>
                      <a:pt x="0" y="0"/>
                    </a:moveTo>
                    <a:lnTo>
                      <a:pt x="794760" y="0"/>
                    </a:lnTo>
                    <a:lnTo>
                      <a:pt x="794760" y="322794"/>
                    </a:lnTo>
                    <a:lnTo>
                      <a:pt x="0" y="322794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57" name="TextBox 22">
                <a:extLst>
                  <a:ext uri="{FF2B5EF4-FFF2-40B4-BE49-F238E27FC236}">
                    <a16:creationId xmlns:a16="http://schemas.microsoft.com/office/drawing/2014/main" id="{8F8D4DEE-6CF7-D998-EBC4-1AD3B8E0FE6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794760" cy="341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9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58" name="Group 23">
              <a:extLst>
                <a:ext uri="{FF2B5EF4-FFF2-40B4-BE49-F238E27FC236}">
                  <a16:creationId xmlns:a16="http://schemas.microsoft.com/office/drawing/2014/main" id="{3FF28BB6-FF24-6D3B-977F-E423048C0DE7}"/>
                </a:ext>
              </a:extLst>
            </p:cNvPr>
            <p:cNvGrpSpPr/>
            <p:nvPr/>
          </p:nvGrpSpPr>
          <p:grpSpPr>
            <a:xfrm>
              <a:off x="6713723" y="3017321"/>
              <a:ext cx="2799568" cy="1248251"/>
              <a:chOff x="0" y="0"/>
              <a:chExt cx="794760" cy="322794"/>
            </a:xfrm>
          </p:grpSpPr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BF1EB261-2BAB-0CED-70F0-698297093854}"/>
                  </a:ext>
                </a:extLst>
              </p:cNvPr>
              <p:cNvSpPr/>
              <p:nvPr/>
            </p:nvSpPr>
            <p:spPr>
              <a:xfrm>
                <a:off x="0" y="0"/>
                <a:ext cx="794760" cy="322794"/>
              </a:xfrm>
              <a:custGeom>
                <a:avLst/>
                <a:gdLst/>
                <a:ahLst/>
                <a:cxnLst/>
                <a:rect l="l" t="t" r="r" b="b"/>
                <a:pathLst>
                  <a:path w="794760" h="322794">
                    <a:moveTo>
                      <a:pt x="0" y="0"/>
                    </a:moveTo>
                    <a:lnTo>
                      <a:pt x="794760" y="0"/>
                    </a:lnTo>
                    <a:lnTo>
                      <a:pt x="794760" y="322794"/>
                    </a:lnTo>
                    <a:lnTo>
                      <a:pt x="0" y="322794"/>
                    </a:lnTo>
                    <a:close/>
                  </a:path>
                </a:pathLst>
              </a:custGeom>
              <a:solidFill>
                <a:srgbClr val="304370"/>
              </a:solidFill>
            </p:spPr>
          </p:sp>
          <p:sp>
            <p:nvSpPr>
              <p:cNvPr id="60" name="TextBox 25">
                <a:extLst>
                  <a:ext uri="{FF2B5EF4-FFF2-40B4-BE49-F238E27FC236}">
                    <a16:creationId xmlns:a16="http://schemas.microsoft.com/office/drawing/2014/main" id="{A0D6A51B-7623-66D7-C889-66351A8E69D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794760" cy="341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9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64" name="Group 29">
              <a:extLst>
                <a:ext uri="{FF2B5EF4-FFF2-40B4-BE49-F238E27FC236}">
                  <a16:creationId xmlns:a16="http://schemas.microsoft.com/office/drawing/2014/main" id="{376646EF-3948-8D25-DD1E-37131E49C426}"/>
                </a:ext>
              </a:extLst>
            </p:cNvPr>
            <p:cNvGrpSpPr/>
            <p:nvPr/>
          </p:nvGrpSpPr>
          <p:grpSpPr>
            <a:xfrm>
              <a:off x="3891262" y="4265572"/>
              <a:ext cx="2799568" cy="4292378"/>
              <a:chOff x="0" y="0"/>
              <a:chExt cx="794760" cy="1109995"/>
            </a:xfrm>
          </p:grpSpPr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C662C135-1EF2-311D-B1FB-286D34A5C580}"/>
                  </a:ext>
                </a:extLst>
              </p:cNvPr>
              <p:cNvSpPr/>
              <p:nvPr/>
            </p:nvSpPr>
            <p:spPr>
              <a:xfrm>
                <a:off x="0" y="0"/>
                <a:ext cx="794760" cy="1109995"/>
              </a:xfrm>
              <a:custGeom>
                <a:avLst/>
                <a:gdLst/>
                <a:ahLst/>
                <a:cxnLst/>
                <a:rect l="l" t="t" r="r" b="b"/>
                <a:pathLst>
                  <a:path w="794760" h="1109995">
                    <a:moveTo>
                      <a:pt x="0" y="0"/>
                    </a:moveTo>
                    <a:lnTo>
                      <a:pt x="794760" y="0"/>
                    </a:lnTo>
                    <a:lnTo>
                      <a:pt x="794760" y="1109995"/>
                    </a:lnTo>
                    <a:lnTo>
                      <a:pt x="0" y="1109995"/>
                    </a:lnTo>
                    <a:close/>
                  </a:path>
                </a:pathLst>
              </a:custGeom>
              <a:solidFill>
                <a:srgbClr val="D3E1F4"/>
              </a:solidFill>
            </p:spPr>
          </p:sp>
          <p:sp>
            <p:nvSpPr>
              <p:cNvPr id="66" name="TextBox 31">
                <a:extLst>
                  <a:ext uri="{FF2B5EF4-FFF2-40B4-BE49-F238E27FC236}">
                    <a16:creationId xmlns:a16="http://schemas.microsoft.com/office/drawing/2014/main" id="{30C4C1D7-E610-BD28-E24D-8CA9274206F0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794760" cy="11290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9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67" name="Group 32">
              <a:extLst>
                <a:ext uri="{FF2B5EF4-FFF2-40B4-BE49-F238E27FC236}">
                  <a16:creationId xmlns:a16="http://schemas.microsoft.com/office/drawing/2014/main" id="{291EDA8F-0FEF-6897-4BFF-34AD9C7480DE}"/>
                </a:ext>
              </a:extLst>
            </p:cNvPr>
            <p:cNvGrpSpPr/>
            <p:nvPr/>
          </p:nvGrpSpPr>
          <p:grpSpPr>
            <a:xfrm>
              <a:off x="6713723" y="4265572"/>
              <a:ext cx="2799568" cy="4292378"/>
              <a:chOff x="0" y="0"/>
              <a:chExt cx="794760" cy="1109995"/>
            </a:xfrm>
          </p:grpSpPr>
          <p:sp>
            <p:nvSpPr>
              <p:cNvPr id="68" name="Freeform 33">
                <a:extLst>
                  <a:ext uri="{FF2B5EF4-FFF2-40B4-BE49-F238E27FC236}">
                    <a16:creationId xmlns:a16="http://schemas.microsoft.com/office/drawing/2014/main" id="{137BAB1C-1B82-A808-6DDF-8D0861D1AF90}"/>
                  </a:ext>
                </a:extLst>
              </p:cNvPr>
              <p:cNvSpPr/>
              <p:nvPr/>
            </p:nvSpPr>
            <p:spPr>
              <a:xfrm>
                <a:off x="0" y="0"/>
                <a:ext cx="794760" cy="1109995"/>
              </a:xfrm>
              <a:custGeom>
                <a:avLst/>
                <a:gdLst/>
                <a:ahLst/>
                <a:cxnLst/>
                <a:rect l="l" t="t" r="r" b="b"/>
                <a:pathLst>
                  <a:path w="794760" h="1109995">
                    <a:moveTo>
                      <a:pt x="0" y="0"/>
                    </a:moveTo>
                    <a:lnTo>
                      <a:pt x="794760" y="0"/>
                    </a:lnTo>
                    <a:lnTo>
                      <a:pt x="794760" y="1109995"/>
                    </a:lnTo>
                    <a:lnTo>
                      <a:pt x="0" y="1109995"/>
                    </a:lnTo>
                    <a:close/>
                  </a:path>
                </a:pathLst>
              </a:custGeom>
              <a:solidFill>
                <a:srgbClr val="D3E1F4"/>
              </a:solidFill>
            </p:spPr>
          </p:sp>
          <p:sp>
            <p:nvSpPr>
              <p:cNvPr id="69" name="TextBox 34">
                <a:extLst>
                  <a:ext uri="{FF2B5EF4-FFF2-40B4-BE49-F238E27FC236}">
                    <a16:creationId xmlns:a16="http://schemas.microsoft.com/office/drawing/2014/main" id="{6A41F796-103A-AFC7-9EB8-C36ED3EA1141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794760" cy="11290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99"/>
                  </a:lnSpc>
                </a:pPr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83" name="TextBox 56">
              <a:extLst>
                <a:ext uri="{FF2B5EF4-FFF2-40B4-BE49-F238E27FC236}">
                  <a16:creationId xmlns:a16="http://schemas.microsoft.com/office/drawing/2014/main" id="{FC1E01DB-E115-7C68-665F-04A2F01A48F9}"/>
                </a:ext>
              </a:extLst>
            </p:cNvPr>
            <p:cNvSpPr txBox="1"/>
            <p:nvPr/>
          </p:nvSpPr>
          <p:spPr>
            <a:xfrm>
              <a:off x="6773772" y="5296633"/>
              <a:ext cx="2384644" cy="509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zh-CN" altLang="en-US" sz="16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正文部分一</a:t>
              </a:r>
              <a:endParaRPr lang="en-US" altLang="zh-CN" sz="16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5439" lvl="1" indent="-172720">
                <a:lnSpc>
                  <a:spcPts val="2879"/>
                </a:lnSpc>
                <a:buFont typeface="Arial"/>
                <a:buChar char="•"/>
              </a:pPr>
              <a:r>
                <a:rPr lang="zh-CN" altLang="en-US" sz="16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正文部分二</a:t>
              </a:r>
              <a:endParaRPr lang="en-US" altLang="zh-CN" sz="16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TextBox 59">
              <a:extLst>
                <a:ext uri="{FF2B5EF4-FFF2-40B4-BE49-F238E27FC236}">
                  <a16:creationId xmlns:a16="http://schemas.microsoft.com/office/drawing/2014/main" id="{741E3104-89FA-7E21-1802-99AB1EF84CBC}"/>
                </a:ext>
              </a:extLst>
            </p:cNvPr>
            <p:cNvSpPr txBox="1"/>
            <p:nvPr/>
          </p:nvSpPr>
          <p:spPr>
            <a:xfrm>
              <a:off x="3742601" y="3357030"/>
              <a:ext cx="3178584" cy="3535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pc="300" dirty="0">
                  <a:solidFill>
                    <a:srgbClr val="FFFFFF"/>
                  </a:solidFill>
                  <a:latin typeface="Aharoni CLM Bold"/>
                </a:rPr>
                <a:t>20xx.x-20xx.x</a:t>
              </a:r>
            </a:p>
          </p:txBody>
        </p:sp>
        <p:sp>
          <p:nvSpPr>
            <p:cNvPr id="87" name="TextBox 60">
              <a:extLst>
                <a:ext uri="{FF2B5EF4-FFF2-40B4-BE49-F238E27FC236}">
                  <a16:creationId xmlns:a16="http://schemas.microsoft.com/office/drawing/2014/main" id="{6EEC50CC-ACBA-6943-C804-09094D0C13BA}"/>
                </a:ext>
              </a:extLst>
            </p:cNvPr>
            <p:cNvSpPr txBox="1"/>
            <p:nvPr/>
          </p:nvSpPr>
          <p:spPr>
            <a:xfrm>
              <a:off x="6731067" y="3371673"/>
              <a:ext cx="2822460" cy="348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000" spc="300" dirty="0">
                  <a:solidFill>
                    <a:srgbClr val="FFFFFF"/>
                  </a:solidFill>
                  <a:latin typeface="Aharoni CLM Bold"/>
                </a:rPr>
                <a:t>20</a:t>
              </a:r>
              <a:r>
                <a:rPr lang="en-US" altLang="zh-CN" sz="3000" spc="300" dirty="0">
                  <a:solidFill>
                    <a:srgbClr val="FFFFFF"/>
                  </a:solidFill>
                  <a:latin typeface="Aharoni CLM Bold"/>
                </a:rPr>
                <a:t>xx</a:t>
              </a:r>
              <a:r>
                <a:rPr lang="en-US" sz="3000" spc="300" dirty="0">
                  <a:solidFill>
                    <a:srgbClr val="FFFFFF"/>
                  </a:solidFill>
                  <a:latin typeface="Aharoni CLM Bold"/>
                </a:rPr>
                <a:t>.x-20xx.x</a:t>
              </a: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4AC0A99C-8A2A-D56E-20DD-37272A08AEA3}"/>
                </a:ext>
              </a:extLst>
            </p:cNvPr>
            <p:cNvGrpSpPr/>
            <p:nvPr/>
          </p:nvGrpSpPr>
          <p:grpSpPr>
            <a:xfrm>
              <a:off x="9531699" y="3017321"/>
              <a:ext cx="2824482" cy="5540629"/>
              <a:chOff x="10155856" y="2960032"/>
              <a:chExt cx="2824482" cy="5540629"/>
            </a:xfrm>
          </p:grpSpPr>
          <p:grpSp>
            <p:nvGrpSpPr>
              <p:cNvPr id="61" name="Group 26">
                <a:extLst>
                  <a:ext uri="{FF2B5EF4-FFF2-40B4-BE49-F238E27FC236}">
                    <a16:creationId xmlns:a16="http://schemas.microsoft.com/office/drawing/2014/main" id="{0F5D2675-1C97-C7B3-5E56-699C55856DD8}"/>
                  </a:ext>
                </a:extLst>
              </p:cNvPr>
              <p:cNvGrpSpPr/>
              <p:nvPr/>
            </p:nvGrpSpPr>
            <p:grpSpPr>
              <a:xfrm>
                <a:off x="10155856" y="2960032"/>
                <a:ext cx="2799568" cy="1248251"/>
                <a:chOff x="0" y="0"/>
                <a:chExt cx="794760" cy="322794"/>
              </a:xfrm>
            </p:grpSpPr>
            <p:sp>
              <p:nvSpPr>
                <p:cNvPr id="62" name="Freeform 27">
                  <a:extLst>
                    <a:ext uri="{FF2B5EF4-FFF2-40B4-BE49-F238E27FC236}">
                      <a16:creationId xmlns:a16="http://schemas.microsoft.com/office/drawing/2014/main" id="{353C4076-771C-7B32-F789-94D38830979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94760" cy="322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760" h="322794">
                      <a:moveTo>
                        <a:pt x="0" y="0"/>
                      </a:moveTo>
                      <a:lnTo>
                        <a:pt x="794760" y="0"/>
                      </a:lnTo>
                      <a:lnTo>
                        <a:pt x="794760" y="322794"/>
                      </a:lnTo>
                      <a:lnTo>
                        <a:pt x="0" y="322794"/>
                      </a:ln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  <p:sp>
              <p:nvSpPr>
                <p:cNvPr id="63" name="TextBox 28">
                  <a:extLst>
                    <a:ext uri="{FF2B5EF4-FFF2-40B4-BE49-F238E27FC236}">
                      <a16:creationId xmlns:a16="http://schemas.microsoft.com/office/drawing/2014/main" id="{3666515A-DFA0-9BE9-A692-6B8000F5A743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794760" cy="34184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9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0" name="Group 35">
                <a:extLst>
                  <a:ext uri="{FF2B5EF4-FFF2-40B4-BE49-F238E27FC236}">
                    <a16:creationId xmlns:a16="http://schemas.microsoft.com/office/drawing/2014/main" id="{A841469E-9DC8-3704-FCD2-1FE63DC10BB9}"/>
                  </a:ext>
                </a:extLst>
              </p:cNvPr>
              <p:cNvGrpSpPr/>
              <p:nvPr/>
            </p:nvGrpSpPr>
            <p:grpSpPr>
              <a:xfrm>
                <a:off x="10155856" y="4208283"/>
                <a:ext cx="2799568" cy="4292378"/>
                <a:chOff x="0" y="0"/>
                <a:chExt cx="794760" cy="1109995"/>
              </a:xfrm>
            </p:grpSpPr>
            <p:sp>
              <p:nvSpPr>
                <p:cNvPr id="71" name="Freeform 36">
                  <a:extLst>
                    <a:ext uri="{FF2B5EF4-FFF2-40B4-BE49-F238E27FC236}">
                      <a16:creationId xmlns:a16="http://schemas.microsoft.com/office/drawing/2014/main" id="{F7D85CE6-0DC2-891E-4E6D-9FA89ADA116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94760" cy="110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760" h="1109995">
                      <a:moveTo>
                        <a:pt x="0" y="0"/>
                      </a:moveTo>
                      <a:lnTo>
                        <a:pt x="794760" y="0"/>
                      </a:lnTo>
                      <a:lnTo>
                        <a:pt x="794760" y="1109995"/>
                      </a:lnTo>
                      <a:lnTo>
                        <a:pt x="0" y="1109995"/>
                      </a:lnTo>
                      <a:close/>
                    </a:path>
                  </a:pathLst>
                </a:custGeom>
                <a:solidFill>
                  <a:srgbClr val="D3E1F4"/>
                </a:solidFill>
              </p:spPr>
            </p:sp>
            <p:sp>
              <p:nvSpPr>
                <p:cNvPr id="72" name="TextBox 37">
                  <a:extLst>
                    <a:ext uri="{FF2B5EF4-FFF2-40B4-BE49-F238E27FC236}">
                      <a16:creationId xmlns:a16="http://schemas.microsoft.com/office/drawing/2014/main" id="{A5AA85AD-C411-4E62-B768-E87111C4035B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794760" cy="112904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9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8" name="TextBox 61">
                <a:extLst>
                  <a:ext uri="{FF2B5EF4-FFF2-40B4-BE49-F238E27FC236}">
                    <a16:creationId xmlns:a16="http://schemas.microsoft.com/office/drawing/2014/main" id="{6C415814-4B0A-8DF7-FB2E-0DAB5B50EAD1}"/>
                  </a:ext>
                </a:extLst>
              </p:cNvPr>
              <p:cNvSpPr txBox="1"/>
              <p:nvPr/>
            </p:nvSpPr>
            <p:spPr>
              <a:xfrm>
                <a:off x="10180771" y="3326092"/>
                <a:ext cx="2799567" cy="3480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840"/>
                  </a:lnSpc>
                  <a:spcBef>
                    <a:spcPct val="0"/>
                  </a:spcBef>
                </a:pPr>
                <a:r>
                  <a:rPr lang="en-US" sz="3000" spc="300" dirty="0">
                    <a:solidFill>
                      <a:srgbClr val="FFFFFF"/>
                    </a:solidFill>
                    <a:latin typeface="Aharoni CLM Bold"/>
                  </a:rPr>
                  <a:t>20xx.x-20xx.x</a:t>
                </a:r>
              </a:p>
            </p:txBody>
          </p:sp>
          <p:sp>
            <p:nvSpPr>
              <p:cNvPr id="91" name="TextBox 64">
                <a:extLst>
                  <a:ext uri="{FF2B5EF4-FFF2-40B4-BE49-F238E27FC236}">
                    <a16:creationId xmlns:a16="http://schemas.microsoft.com/office/drawing/2014/main" id="{DB431E03-CB83-68E5-21F0-42C308E3941F}"/>
                  </a:ext>
                </a:extLst>
              </p:cNvPr>
              <p:cNvSpPr txBox="1"/>
              <p:nvPr/>
            </p:nvSpPr>
            <p:spPr>
              <a:xfrm>
                <a:off x="10268706" y="5239344"/>
                <a:ext cx="2384644" cy="50934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5439" lvl="1" indent="-172720">
                  <a:lnSpc>
                    <a:spcPts val="2879"/>
                  </a:lnSpc>
                  <a:buFont typeface="Arial"/>
                  <a:buChar char="•"/>
                </a:pPr>
                <a:r>
                  <a:rPr lang="zh-CN" altLang="en-US" sz="1600" spc="159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正文部分一</a:t>
                </a:r>
                <a:endParaRPr lang="en-US" altLang="zh-CN" sz="16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5439" lvl="1" indent="-172720">
                  <a:lnSpc>
                    <a:spcPts val="2879"/>
                  </a:lnSpc>
                  <a:buFont typeface="Arial"/>
                  <a:buChar char="•"/>
                </a:pPr>
                <a:r>
                  <a:rPr lang="zh-CN" altLang="en-US" sz="1600" spc="159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正文部分二</a:t>
                </a:r>
                <a:endParaRPr lang="en-US" altLang="zh-CN" sz="16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F3E48DCF-050D-0576-4D10-6A208CA75A0C}"/>
                </a:ext>
              </a:extLst>
            </p:cNvPr>
            <p:cNvGrpSpPr/>
            <p:nvPr/>
          </p:nvGrpSpPr>
          <p:grpSpPr>
            <a:xfrm>
              <a:off x="15174315" y="2604945"/>
              <a:ext cx="2799568" cy="5953005"/>
              <a:chOff x="12973832" y="2547656"/>
              <a:chExt cx="2799568" cy="5953005"/>
            </a:xfrm>
          </p:grpSpPr>
          <p:grpSp>
            <p:nvGrpSpPr>
              <p:cNvPr id="73" name="Group 38">
                <a:extLst>
                  <a:ext uri="{FF2B5EF4-FFF2-40B4-BE49-F238E27FC236}">
                    <a16:creationId xmlns:a16="http://schemas.microsoft.com/office/drawing/2014/main" id="{52857018-638A-4217-09E4-81543EF00E91}"/>
                  </a:ext>
                </a:extLst>
              </p:cNvPr>
              <p:cNvGrpSpPr/>
              <p:nvPr/>
            </p:nvGrpSpPr>
            <p:grpSpPr>
              <a:xfrm>
                <a:off x="12973832" y="3584158"/>
                <a:ext cx="2799568" cy="4916503"/>
                <a:chOff x="0" y="0"/>
                <a:chExt cx="794760" cy="1271392"/>
              </a:xfrm>
            </p:grpSpPr>
            <p:sp>
              <p:nvSpPr>
                <p:cNvPr id="74" name="Freeform 39">
                  <a:extLst>
                    <a:ext uri="{FF2B5EF4-FFF2-40B4-BE49-F238E27FC236}">
                      <a16:creationId xmlns:a16="http://schemas.microsoft.com/office/drawing/2014/main" id="{9FDBFD62-D0E1-2DE9-F381-A20E132D90A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94760" cy="1271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760" h="1271392">
                      <a:moveTo>
                        <a:pt x="0" y="0"/>
                      </a:moveTo>
                      <a:lnTo>
                        <a:pt x="794760" y="0"/>
                      </a:lnTo>
                      <a:lnTo>
                        <a:pt x="794760" y="1271392"/>
                      </a:lnTo>
                      <a:lnTo>
                        <a:pt x="0" y="1271392"/>
                      </a:lnTo>
                      <a:close/>
                    </a:path>
                  </a:pathLst>
                </a:custGeom>
                <a:solidFill>
                  <a:srgbClr val="D3E1F4"/>
                </a:solidFill>
              </p:spPr>
            </p:sp>
            <p:sp>
              <p:nvSpPr>
                <p:cNvPr id="75" name="TextBox 40">
                  <a:extLst>
                    <a:ext uri="{FF2B5EF4-FFF2-40B4-BE49-F238E27FC236}">
                      <a16:creationId xmlns:a16="http://schemas.microsoft.com/office/drawing/2014/main" id="{D61F93E5-4B52-83C8-E079-46E324815817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794760" cy="129044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9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6" name="Group 41">
                <a:extLst>
                  <a:ext uri="{FF2B5EF4-FFF2-40B4-BE49-F238E27FC236}">
                    <a16:creationId xmlns:a16="http://schemas.microsoft.com/office/drawing/2014/main" id="{4A737D59-4D00-ADF1-B559-C69781F813A8}"/>
                  </a:ext>
                </a:extLst>
              </p:cNvPr>
              <p:cNvGrpSpPr/>
              <p:nvPr/>
            </p:nvGrpSpPr>
            <p:grpSpPr>
              <a:xfrm>
                <a:off x="12973832" y="2960032"/>
                <a:ext cx="1962931" cy="1248251"/>
                <a:chOff x="0" y="0"/>
                <a:chExt cx="557250" cy="322794"/>
              </a:xfrm>
            </p:grpSpPr>
            <p:sp>
              <p:nvSpPr>
                <p:cNvPr id="77" name="Freeform 42">
                  <a:extLst>
                    <a:ext uri="{FF2B5EF4-FFF2-40B4-BE49-F238E27FC236}">
                      <a16:creationId xmlns:a16="http://schemas.microsoft.com/office/drawing/2014/main" id="{61EC437C-17DA-E339-892C-ECF5F63CBEF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57250" cy="322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250" h="322794">
                      <a:moveTo>
                        <a:pt x="0" y="0"/>
                      </a:moveTo>
                      <a:lnTo>
                        <a:pt x="557250" y="0"/>
                      </a:lnTo>
                      <a:lnTo>
                        <a:pt x="557250" y="322794"/>
                      </a:lnTo>
                      <a:lnTo>
                        <a:pt x="0" y="322794"/>
                      </a:ln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  <p:sp>
              <p:nvSpPr>
                <p:cNvPr id="78" name="TextBox 43">
                  <a:extLst>
                    <a:ext uri="{FF2B5EF4-FFF2-40B4-BE49-F238E27FC236}">
                      <a16:creationId xmlns:a16="http://schemas.microsoft.com/office/drawing/2014/main" id="{014E9970-737D-8F73-8B33-9776D69A1A1D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557250" cy="34184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9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9" name="Group 44">
                <a:extLst>
                  <a:ext uri="{FF2B5EF4-FFF2-40B4-BE49-F238E27FC236}">
                    <a16:creationId xmlns:a16="http://schemas.microsoft.com/office/drawing/2014/main" id="{5808BA78-6834-E952-1B0B-9CB6D58814E8}"/>
                  </a:ext>
                </a:extLst>
              </p:cNvPr>
              <p:cNvGrpSpPr/>
              <p:nvPr/>
            </p:nvGrpSpPr>
            <p:grpSpPr>
              <a:xfrm>
                <a:off x="13444380" y="2547656"/>
                <a:ext cx="2329020" cy="2073003"/>
                <a:chOff x="0" y="0"/>
                <a:chExt cx="1002487" cy="812800"/>
              </a:xfrm>
            </p:grpSpPr>
            <p:sp>
              <p:nvSpPr>
                <p:cNvPr id="80" name="Freeform 45">
                  <a:extLst>
                    <a:ext uri="{FF2B5EF4-FFF2-40B4-BE49-F238E27FC236}">
                      <a16:creationId xmlns:a16="http://schemas.microsoft.com/office/drawing/2014/main" id="{87D29D08-4C67-CF00-A4C0-3CE809E0160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002487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487" h="812800">
                      <a:moveTo>
                        <a:pt x="1002487" y="406400"/>
                      </a:moveTo>
                      <a:lnTo>
                        <a:pt x="596087" y="0"/>
                      </a:lnTo>
                      <a:lnTo>
                        <a:pt x="596087" y="203200"/>
                      </a:lnTo>
                      <a:lnTo>
                        <a:pt x="0" y="203200"/>
                      </a:lnTo>
                      <a:lnTo>
                        <a:pt x="0" y="609600"/>
                      </a:lnTo>
                      <a:lnTo>
                        <a:pt x="596087" y="609600"/>
                      </a:lnTo>
                      <a:lnTo>
                        <a:pt x="596087" y="812800"/>
                      </a:lnTo>
                      <a:lnTo>
                        <a:pt x="1002487" y="406400"/>
                      </a:ln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  <p:sp>
              <p:nvSpPr>
                <p:cNvPr id="81" name="TextBox 46">
                  <a:extLst>
                    <a:ext uri="{FF2B5EF4-FFF2-40B4-BE49-F238E27FC236}">
                      <a16:creationId xmlns:a16="http://schemas.microsoft.com/office/drawing/2014/main" id="{77D88C76-D5DA-AA99-8F4D-BF98E6AB67C4}"/>
                    </a:ext>
                  </a:extLst>
                </p:cNvPr>
                <p:cNvSpPr txBox="1"/>
                <p:nvPr/>
              </p:nvSpPr>
              <p:spPr>
                <a:xfrm>
                  <a:off x="0" y="184150"/>
                  <a:ext cx="900887" cy="425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9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9" name="TextBox 62">
                <a:extLst>
                  <a:ext uri="{FF2B5EF4-FFF2-40B4-BE49-F238E27FC236}">
                    <a16:creationId xmlns:a16="http://schemas.microsoft.com/office/drawing/2014/main" id="{F3168145-C1CC-43F0-F479-399F9F8C3E2F}"/>
                  </a:ext>
                </a:extLst>
              </p:cNvPr>
              <p:cNvSpPr txBox="1"/>
              <p:nvPr/>
            </p:nvSpPr>
            <p:spPr>
              <a:xfrm>
                <a:off x="13014069" y="3328197"/>
                <a:ext cx="2678860" cy="3480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840"/>
                  </a:lnSpc>
                  <a:spcBef>
                    <a:spcPct val="0"/>
                  </a:spcBef>
                </a:pPr>
                <a:r>
                  <a:rPr lang="en-US" sz="3000" spc="300" dirty="0">
                    <a:solidFill>
                      <a:srgbClr val="FFFFFF"/>
                    </a:solidFill>
                    <a:latin typeface="Aharoni CLM Bold"/>
                  </a:rPr>
                  <a:t>20xx.x-20xx.x</a:t>
                </a:r>
              </a:p>
            </p:txBody>
          </p:sp>
          <p:sp>
            <p:nvSpPr>
              <p:cNvPr id="93" name="TextBox 66">
                <a:extLst>
                  <a:ext uri="{FF2B5EF4-FFF2-40B4-BE49-F238E27FC236}">
                    <a16:creationId xmlns:a16="http://schemas.microsoft.com/office/drawing/2014/main" id="{C6A7B588-EE86-D8ED-B8B4-9E378C283C25}"/>
                  </a:ext>
                </a:extLst>
              </p:cNvPr>
              <p:cNvSpPr txBox="1"/>
              <p:nvPr/>
            </p:nvSpPr>
            <p:spPr>
              <a:xfrm>
                <a:off x="13124140" y="5259427"/>
                <a:ext cx="2384644" cy="50934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5439" lvl="1" indent="-172720">
                  <a:lnSpc>
                    <a:spcPts val="2879"/>
                  </a:lnSpc>
                  <a:buFont typeface="Arial"/>
                  <a:buChar char="•"/>
                </a:pPr>
                <a:r>
                  <a:rPr lang="zh-CN" altLang="en-US" sz="1600" spc="159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正文部分一</a:t>
                </a:r>
                <a:endParaRPr lang="en-US" altLang="zh-CN" sz="16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5439" lvl="1" indent="-172720">
                  <a:lnSpc>
                    <a:spcPts val="2879"/>
                  </a:lnSpc>
                  <a:buFont typeface="Arial"/>
                  <a:buChar char="•"/>
                </a:pPr>
                <a:r>
                  <a:rPr lang="zh-CN" altLang="en-US" sz="1600" spc="159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正文部分二</a:t>
                </a:r>
                <a:endParaRPr lang="en-US" altLang="zh-CN" sz="16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510A228E-B138-3161-6DA4-7B4F2427F73F}"/>
                </a:ext>
              </a:extLst>
            </p:cNvPr>
            <p:cNvGrpSpPr/>
            <p:nvPr/>
          </p:nvGrpSpPr>
          <p:grpSpPr>
            <a:xfrm>
              <a:off x="12353007" y="3017321"/>
              <a:ext cx="2824482" cy="5540629"/>
              <a:chOff x="10155856" y="2960032"/>
              <a:chExt cx="2824482" cy="5540629"/>
            </a:xfrm>
          </p:grpSpPr>
          <p:grpSp>
            <p:nvGrpSpPr>
              <p:cNvPr id="99" name="Group 26">
                <a:extLst>
                  <a:ext uri="{FF2B5EF4-FFF2-40B4-BE49-F238E27FC236}">
                    <a16:creationId xmlns:a16="http://schemas.microsoft.com/office/drawing/2014/main" id="{5D7938E4-F48F-0266-ECB6-812D531B680D}"/>
                  </a:ext>
                </a:extLst>
              </p:cNvPr>
              <p:cNvGrpSpPr/>
              <p:nvPr/>
            </p:nvGrpSpPr>
            <p:grpSpPr>
              <a:xfrm>
                <a:off x="10155856" y="2960032"/>
                <a:ext cx="2799568" cy="1248251"/>
                <a:chOff x="0" y="0"/>
                <a:chExt cx="794760" cy="322794"/>
              </a:xfrm>
            </p:grpSpPr>
            <p:sp>
              <p:nvSpPr>
                <p:cNvPr id="107" name="Freeform 27">
                  <a:extLst>
                    <a:ext uri="{FF2B5EF4-FFF2-40B4-BE49-F238E27FC236}">
                      <a16:creationId xmlns:a16="http://schemas.microsoft.com/office/drawing/2014/main" id="{47DF296D-BA1B-82A0-A600-71D2458547D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94760" cy="322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760" h="322794">
                      <a:moveTo>
                        <a:pt x="0" y="0"/>
                      </a:moveTo>
                      <a:lnTo>
                        <a:pt x="794760" y="0"/>
                      </a:lnTo>
                      <a:lnTo>
                        <a:pt x="794760" y="322794"/>
                      </a:lnTo>
                      <a:lnTo>
                        <a:pt x="0" y="322794"/>
                      </a:lnTo>
                      <a:close/>
                    </a:path>
                  </a:pathLst>
                </a:custGeom>
                <a:solidFill>
                  <a:srgbClr val="304370"/>
                </a:solidFill>
              </p:spPr>
            </p:sp>
            <p:sp>
              <p:nvSpPr>
                <p:cNvPr id="108" name="TextBox 28">
                  <a:extLst>
                    <a:ext uri="{FF2B5EF4-FFF2-40B4-BE49-F238E27FC236}">
                      <a16:creationId xmlns:a16="http://schemas.microsoft.com/office/drawing/2014/main" id="{779B64D1-9EEF-DF6F-0228-8C52E60580A4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794760" cy="34184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9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0" name="Group 35">
                <a:extLst>
                  <a:ext uri="{FF2B5EF4-FFF2-40B4-BE49-F238E27FC236}">
                    <a16:creationId xmlns:a16="http://schemas.microsoft.com/office/drawing/2014/main" id="{E12F0C3D-DD28-3171-3CF1-3AA95B516E05}"/>
                  </a:ext>
                </a:extLst>
              </p:cNvPr>
              <p:cNvGrpSpPr/>
              <p:nvPr/>
            </p:nvGrpSpPr>
            <p:grpSpPr>
              <a:xfrm>
                <a:off x="10155856" y="4134616"/>
                <a:ext cx="2799568" cy="4366045"/>
                <a:chOff x="0" y="-19050"/>
                <a:chExt cx="794760" cy="1129045"/>
              </a:xfrm>
            </p:grpSpPr>
            <p:sp>
              <p:nvSpPr>
                <p:cNvPr id="105" name="Freeform 36">
                  <a:extLst>
                    <a:ext uri="{FF2B5EF4-FFF2-40B4-BE49-F238E27FC236}">
                      <a16:creationId xmlns:a16="http://schemas.microsoft.com/office/drawing/2014/main" id="{95D2AD14-5EAC-9067-E074-2154DE5F9EC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94760" cy="110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760" h="1109995">
                      <a:moveTo>
                        <a:pt x="0" y="0"/>
                      </a:moveTo>
                      <a:lnTo>
                        <a:pt x="794760" y="0"/>
                      </a:lnTo>
                      <a:lnTo>
                        <a:pt x="794760" y="1109995"/>
                      </a:lnTo>
                      <a:lnTo>
                        <a:pt x="0" y="1109995"/>
                      </a:lnTo>
                      <a:close/>
                    </a:path>
                  </a:pathLst>
                </a:custGeom>
                <a:solidFill>
                  <a:srgbClr val="D3E1F4"/>
                </a:solidFill>
              </p:spPr>
            </p:sp>
            <p:sp>
              <p:nvSpPr>
                <p:cNvPr id="106" name="TextBox 37">
                  <a:extLst>
                    <a:ext uri="{FF2B5EF4-FFF2-40B4-BE49-F238E27FC236}">
                      <a16:creationId xmlns:a16="http://schemas.microsoft.com/office/drawing/2014/main" id="{C51D1C1B-56D2-52DC-67E3-C802F4BBD9B1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794760" cy="112904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99"/>
                    </a:lnSpc>
                  </a:pPr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01" name="TextBox 61">
                <a:extLst>
                  <a:ext uri="{FF2B5EF4-FFF2-40B4-BE49-F238E27FC236}">
                    <a16:creationId xmlns:a16="http://schemas.microsoft.com/office/drawing/2014/main" id="{FA1C0CD0-BE44-3449-27DC-543DF3521A5B}"/>
                  </a:ext>
                </a:extLst>
              </p:cNvPr>
              <p:cNvSpPr txBox="1"/>
              <p:nvPr/>
            </p:nvSpPr>
            <p:spPr>
              <a:xfrm>
                <a:off x="10180770" y="3344139"/>
                <a:ext cx="2799568" cy="3480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840"/>
                  </a:lnSpc>
                  <a:spcBef>
                    <a:spcPct val="0"/>
                  </a:spcBef>
                </a:pPr>
                <a:r>
                  <a:rPr lang="en-US" sz="3000" spc="300" dirty="0">
                    <a:solidFill>
                      <a:srgbClr val="FFFFFF"/>
                    </a:solidFill>
                    <a:latin typeface="Aharoni CLM Bold"/>
                  </a:rPr>
                  <a:t>20xx.x-20xx.x</a:t>
                </a:r>
              </a:p>
            </p:txBody>
          </p:sp>
          <p:sp>
            <p:nvSpPr>
              <p:cNvPr id="103" name="TextBox 64">
                <a:extLst>
                  <a:ext uri="{FF2B5EF4-FFF2-40B4-BE49-F238E27FC236}">
                    <a16:creationId xmlns:a16="http://schemas.microsoft.com/office/drawing/2014/main" id="{EEE14765-58C5-E58B-AD35-74048D48E718}"/>
                  </a:ext>
                </a:extLst>
              </p:cNvPr>
              <p:cNvSpPr txBox="1"/>
              <p:nvPr/>
            </p:nvSpPr>
            <p:spPr>
              <a:xfrm>
                <a:off x="10327904" y="5259427"/>
                <a:ext cx="2384644" cy="50934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5439" lvl="1" indent="-172720">
                  <a:lnSpc>
                    <a:spcPts val="2879"/>
                  </a:lnSpc>
                  <a:buFont typeface="Arial"/>
                  <a:buChar char="•"/>
                </a:pPr>
                <a:r>
                  <a:rPr lang="zh-CN" altLang="en-US" sz="1600" spc="159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正文部分一</a:t>
                </a:r>
                <a:endParaRPr lang="en-US" altLang="zh-CN" sz="16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5439" lvl="1" indent="-172720">
                  <a:lnSpc>
                    <a:spcPts val="2879"/>
                  </a:lnSpc>
                  <a:buFont typeface="Arial"/>
                  <a:buChar char="•"/>
                </a:pPr>
                <a:r>
                  <a:rPr lang="zh-CN" altLang="en-US" sz="1600" spc="159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正文部分二</a:t>
                </a:r>
                <a:endParaRPr lang="en-US" altLang="zh-CN" sz="1600" spc="159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2" name="TextBox 55">
            <a:extLst>
              <a:ext uri="{FF2B5EF4-FFF2-40B4-BE49-F238E27FC236}">
                <a16:creationId xmlns:a16="http://schemas.microsoft.com/office/drawing/2014/main" id="{9DD1061A-5764-F36D-D33D-76A2B1946E8E}"/>
              </a:ext>
            </a:extLst>
          </p:cNvPr>
          <p:cNvSpPr txBox="1"/>
          <p:nvPr/>
        </p:nvSpPr>
        <p:spPr>
          <a:xfrm>
            <a:off x="4112613" y="5086483"/>
            <a:ext cx="2384644" cy="69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zh-CN" altLang="en-US" sz="14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正文部分一</a:t>
            </a:r>
            <a:endParaRPr lang="en-US" altLang="zh-CN" sz="1400" spc="159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5439" lvl="1" indent="-172720">
              <a:lnSpc>
                <a:spcPts val="2879"/>
              </a:lnSpc>
              <a:buFont typeface="Arial"/>
              <a:buChar char="•"/>
            </a:pPr>
            <a:r>
              <a:rPr lang="zh-CN" altLang="en-US" sz="1400" spc="159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正文部分二</a:t>
            </a:r>
            <a:endParaRPr lang="en-US" sz="1400" spc="159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AutoShape 19">
            <a:extLst>
              <a:ext uri="{FF2B5EF4-FFF2-40B4-BE49-F238E27FC236}">
                <a16:creationId xmlns:a16="http://schemas.microsoft.com/office/drawing/2014/main" id="{393D215F-6A36-973B-8B1C-3390E6F7FB3E}"/>
              </a:ext>
            </a:extLst>
          </p:cNvPr>
          <p:cNvSpPr/>
          <p:nvPr/>
        </p:nvSpPr>
        <p:spPr>
          <a:xfrm>
            <a:off x="-9525" y="8504920"/>
            <a:ext cx="3336378" cy="0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1106</Words>
  <Application>Microsoft Office PowerPoint</Application>
  <PresentationFormat>自定义</PresentationFormat>
  <Paragraphs>370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思源黑体 Light</vt:lpstr>
      <vt:lpstr>思源黑体 Bold</vt:lpstr>
      <vt:lpstr>Arial</vt:lpstr>
      <vt:lpstr>微软雅黑</vt:lpstr>
      <vt:lpstr>思源黑体 Heavy</vt:lpstr>
      <vt:lpstr>Aharoni CLM Bold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蓝白色理工科课堂汇报展示大标题校园分享中文演示文稿</dc:title>
  <dc:creator>刘孟玄</dc:creator>
  <cp:lastModifiedBy>孟玄 刘</cp:lastModifiedBy>
  <cp:revision>6</cp:revision>
  <dcterms:created xsi:type="dcterms:W3CDTF">2006-08-16T00:00:00Z</dcterms:created>
  <dcterms:modified xsi:type="dcterms:W3CDTF">2024-04-26T11:59:19Z</dcterms:modified>
  <dc:identifier>DAF0_1uWnWI</dc:identifier>
</cp:coreProperties>
</file>